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672" r:id="rId2"/>
    <p:sldMasterId id="2147483674" r:id="rId3"/>
    <p:sldMasterId id="2147483676" r:id="rId4"/>
    <p:sldMasterId id="2147483660" r:id="rId5"/>
    <p:sldMasterId id="2147483703" r:id="rId6"/>
    <p:sldMasterId id="2147483685" r:id="rId7"/>
    <p:sldMasterId id="2147483691" r:id="rId8"/>
    <p:sldMasterId id="2147483687" r:id="rId9"/>
    <p:sldMasterId id="2147483693" r:id="rId10"/>
  </p:sldMasterIdLst>
  <p:notesMasterIdLst>
    <p:notesMasterId r:id="rId24"/>
  </p:notesMasterIdLst>
  <p:handoutMasterIdLst>
    <p:handoutMasterId r:id="rId25"/>
  </p:handoutMasterIdLst>
  <p:sldIdLst>
    <p:sldId id="256" r:id="rId11"/>
    <p:sldId id="718" r:id="rId12"/>
    <p:sldId id="732" r:id="rId13"/>
    <p:sldId id="727" r:id="rId14"/>
    <p:sldId id="285" r:id="rId15"/>
    <p:sldId id="705" r:id="rId16"/>
    <p:sldId id="726" r:id="rId17"/>
    <p:sldId id="729" r:id="rId18"/>
    <p:sldId id="722" r:id="rId19"/>
    <p:sldId id="728" r:id="rId20"/>
    <p:sldId id="716" r:id="rId21"/>
    <p:sldId id="316" r:id="rId22"/>
    <p:sldId id="275" r:id="rId2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33" autoAdjust="0"/>
  </p:normalViewPr>
  <p:slideViewPr>
    <p:cSldViewPr snapToGrid="0">
      <p:cViewPr>
        <p:scale>
          <a:sx n="107" d="100"/>
          <a:sy n="107" d="100"/>
        </p:scale>
        <p:origin x="230" y="-998"/>
      </p:cViewPr>
      <p:guideLst>
        <p:guide orient="horz" pos="211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DB2E0-71F3-DF4C-A303-AC432D21BDA2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60F259-843E-8048-9873-FCA26151A001}">
      <dgm:prSet phldrT="[Text]"/>
      <dgm:spPr/>
      <dgm:t>
        <a:bodyPr/>
        <a:lstStyle/>
        <a:p>
          <a:pPr>
            <a:buNone/>
          </a:pPr>
          <a:r>
            <a:rPr lang="pt-BR" dirty="0">
              <a:solidFill>
                <a:schemeClr val="bg1"/>
              </a:solidFill>
            </a:rPr>
            <a:t>El SOC es </a:t>
          </a:r>
          <a:r>
            <a:rPr lang="pt-BR" dirty="0" err="1">
              <a:solidFill>
                <a:schemeClr val="bg1"/>
              </a:solidFill>
            </a:rPr>
            <a:t>un</a:t>
          </a:r>
          <a:r>
            <a:rPr lang="pt-BR" dirty="0">
              <a:solidFill>
                <a:schemeClr val="bg1"/>
              </a:solidFill>
            </a:rPr>
            <a:t> elemento que </a:t>
          </a:r>
          <a:r>
            <a:rPr lang="pt-BR" dirty="0" err="1">
              <a:solidFill>
                <a:schemeClr val="bg1"/>
              </a:solidFill>
            </a:rPr>
            <a:t>puede</a:t>
          </a:r>
          <a:r>
            <a:rPr lang="pt-BR" dirty="0">
              <a:solidFill>
                <a:schemeClr val="bg1"/>
              </a:solidFill>
            </a:rPr>
            <a:t> contribuir a </a:t>
          </a:r>
          <a:r>
            <a:rPr lang="pt-BR" dirty="0" err="1">
              <a:solidFill>
                <a:schemeClr val="bg1"/>
              </a:solidFill>
            </a:rPr>
            <a:t>mejorar</a:t>
          </a:r>
          <a:r>
            <a:rPr lang="pt-BR" dirty="0">
              <a:solidFill>
                <a:schemeClr val="bg1"/>
              </a:solidFill>
            </a:rPr>
            <a:t> </a:t>
          </a:r>
          <a:r>
            <a:rPr lang="pt-BR" dirty="0" err="1">
              <a:solidFill>
                <a:schemeClr val="bg1"/>
              </a:solidFill>
            </a:rPr>
            <a:t>el</a:t>
          </a:r>
          <a:r>
            <a:rPr lang="pt-BR" dirty="0">
              <a:solidFill>
                <a:schemeClr val="bg1"/>
              </a:solidFill>
            </a:rPr>
            <a:t> valor de </a:t>
          </a:r>
          <a:r>
            <a:rPr lang="pt-BR" dirty="0" err="1">
              <a:solidFill>
                <a:schemeClr val="bg1"/>
              </a:solidFill>
            </a:rPr>
            <a:t>otras</a:t>
          </a:r>
          <a:r>
            <a:rPr lang="pt-BR" dirty="0">
              <a:solidFill>
                <a:schemeClr val="bg1"/>
              </a:solidFill>
            </a:rPr>
            <a:t> funciones de seguridade cibernética.</a:t>
          </a:r>
          <a:endParaRPr lang="en-US" dirty="0">
            <a:solidFill>
              <a:schemeClr val="bg1"/>
            </a:solidFill>
          </a:endParaRPr>
        </a:p>
      </dgm:t>
    </dgm:pt>
    <dgm:pt modelId="{E88DA5F0-5A07-2640-936C-4FA76FE48BAD}" type="parTrans" cxnId="{2EB5066C-F6FD-4B41-9332-9A8056FC58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68B117-B1D1-2C47-8250-EE7D14C65E43}" type="sibTrans" cxnId="{2EB5066C-F6FD-4B41-9332-9A8056FC58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259EF93-F9EF-5D44-BDD6-D61B2FB1FF21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GRC</a:t>
          </a:r>
        </a:p>
      </dgm:t>
    </dgm:pt>
    <dgm:pt modelId="{323FD2BA-357A-B447-B9E5-504687D86105}" type="parTrans" cxnId="{A8367984-8A4B-6E46-A250-60AA57AB27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E6C1CB-31A7-D34C-9C4A-8AB4C8FF83BF}" type="sibTrans" cxnId="{A8367984-8A4B-6E46-A250-60AA57AB27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697AB2-A638-1C42-A330-EE63DAD8261F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Red Team</a:t>
          </a:r>
        </a:p>
      </dgm:t>
    </dgm:pt>
    <dgm:pt modelId="{810A6828-4B2C-AB45-AC9F-3B6191E1F0DF}" type="parTrans" cxnId="{454C5B7C-829C-8D4F-A360-40E99C3CC7D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C11AC4-47E1-474C-9629-455F5702F201}" type="sibTrans" cxnId="{454C5B7C-829C-8D4F-A360-40E99C3CC7D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AAD801-B1CA-CA4C-AA19-0171A93836DF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CSIRT</a:t>
          </a:r>
        </a:p>
      </dgm:t>
    </dgm:pt>
    <dgm:pt modelId="{0357D30D-D34F-3243-80B8-A815DFABA539}" type="parTrans" cxnId="{BB9A00DA-3AD2-8E42-8DAA-246BFC21FB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D8AF9E0-7FF3-C94A-80EF-ABECBA2E9E00}" type="sibTrans" cxnId="{BB9A00DA-3AD2-8E42-8DAA-246BFC21FB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F3A1F2-6C61-E040-9874-3CBA53F9B4D3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Cloud / IT Security</a:t>
          </a:r>
        </a:p>
      </dgm:t>
    </dgm:pt>
    <dgm:pt modelId="{11F33795-0007-EF4D-830D-AC38189DE936}" type="parTrans" cxnId="{4E221DA9-9262-A444-AFBB-2DF00895D3F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563D2A-D837-3545-B84E-6ED38F0F7E0E}" type="sibTrans" cxnId="{4E221DA9-9262-A444-AFBB-2DF00895D3F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9111DF-64B9-EB46-B488-E2850693F64E}">
      <dgm:prSet phldrT="[Text]" custT="1"/>
      <dgm:spPr/>
      <dgm:t>
        <a:bodyPr/>
        <a:lstStyle/>
        <a:p>
          <a:r>
            <a:rPr lang="pt-BR" sz="1200" dirty="0" err="1">
              <a:solidFill>
                <a:schemeClr val="bg1"/>
              </a:solidFill>
            </a:rPr>
            <a:t>Desarollo</a:t>
          </a:r>
          <a:r>
            <a:rPr lang="pt-BR" sz="1200" dirty="0">
              <a:solidFill>
                <a:schemeClr val="bg1"/>
              </a:solidFill>
            </a:rPr>
            <a:t> seguro de software</a:t>
          </a:r>
          <a:endParaRPr lang="en-US" sz="1200" dirty="0">
            <a:solidFill>
              <a:schemeClr val="bg1"/>
            </a:solidFill>
          </a:endParaRPr>
        </a:p>
      </dgm:t>
    </dgm:pt>
    <dgm:pt modelId="{3FD25EE2-0C22-F24B-9CDF-0FAA9360C161}" type="parTrans" cxnId="{707A6DAD-1310-2649-9CB7-D6E2D79B304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890D9F-7248-1048-9DD0-96EA18A5EF72}" type="sibTrans" cxnId="{707A6DAD-1310-2649-9CB7-D6E2D79B304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60C46D-9D44-E44D-A60F-A8AB821A43B7}" type="pres">
      <dgm:prSet presAssocID="{119DB2E0-71F3-DF4C-A303-AC432D21BDA2}" presName="composite" presStyleCnt="0">
        <dgm:presLayoutVars>
          <dgm:chMax val="1"/>
          <dgm:dir/>
          <dgm:resizeHandles val="exact"/>
        </dgm:presLayoutVars>
      </dgm:prSet>
      <dgm:spPr/>
    </dgm:pt>
    <dgm:pt modelId="{86BAFFD0-B725-7341-ABF4-F33A305DE20B}" type="pres">
      <dgm:prSet presAssocID="{119DB2E0-71F3-DF4C-A303-AC432D21BDA2}" presName="radial" presStyleCnt="0">
        <dgm:presLayoutVars>
          <dgm:animLvl val="ctr"/>
        </dgm:presLayoutVars>
      </dgm:prSet>
      <dgm:spPr/>
    </dgm:pt>
    <dgm:pt modelId="{526587FF-5627-FF46-9D20-EF97142ECC6E}" type="pres">
      <dgm:prSet presAssocID="{BF60F259-843E-8048-9873-FCA26151A001}" presName="centerShape" presStyleLbl="vennNode1" presStyleIdx="0" presStyleCnt="6"/>
      <dgm:spPr/>
    </dgm:pt>
    <dgm:pt modelId="{D46F1CDE-4F4E-B743-A2A7-3D694D9538E0}" type="pres">
      <dgm:prSet presAssocID="{F259EF93-F9EF-5D44-BDD6-D61B2FB1FF21}" presName="node" presStyleLbl="vennNode1" presStyleIdx="1" presStyleCnt="6">
        <dgm:presLayoutVars>
          <dgm:bulletEnabled val="1"/>
        </dgm:presLayoutVars>
      </dgm:prSet>
      <dgm:spPr/>
    </dgm:pt>
    <dgm:pt modelId="{2221D69B-FECF-C140-88EA-5F431A1D4E96}" type="pres">
      <dgm:prSet presAssocID="{3E697AB2-A638-1C42-A330-EE63DAD8261F}" presName="node" presStyleLbl="vennNode1" presStyleIdx="2" presStyleCnt="6">
        <dgm:presLayoutVars>
          <dgm:bulletEnabled val="1"/>
        </dgm:presLayoutVars>
      </dgm:prSet>
      <dgm:spPr/>
    </dgm:pt>
    <dgm:pt modelId="{B0123147-5A46-5E4D-8BA9-58A9C7F00A7D}" type="pres">
      <dgm:prSet presAssocID="{5EAAD801-B1CA-CA4C-AA19-0171A93836DF}" presName="node" presStyleLbl="vennNode1" presStyleIdx="3" presStyleCnt="6">
        <dgm:presLayoutVars>
          <dgm:bulletEnabled val="1"/>
        </dgm:presLayoutVars>
      </dgm:prSet>
      <dgm:spPr/>
    </dgm:pt>
    <dgm:pt modelId="{B8055FE9-6038-BC46-B25F-10DCABF16CE5}" type="pres">
      <dgm:prSet presAssocID="{04F3A1F2-6C61-E040-9874-3CBA53F9B4D3}" presName="node" presStyleLbl="vennNode1" presStyleIdx="4" presStyleCnt="6">
        <dgm:presLayoutVars>
          <dgm:bulletEnabled val="1"/>
        </dgm:presLayoutVars>
      </dgm:prSet>
      <dgm:spPr/>
    </dgm:pt>
    <dgm:pt modelId="{1AADD7EF-4F44-FA4D-AED4-07374C499CCE}" type="pres">
      <dgm:prSet presAssocID="{2F9111DF-64B9-EB46-B488-E2850693F64E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D741FC20-9416-1047-A06C-3568CCBB77B2}" type="presOf" srcId="{5EAAD801-B1CA-CA4C-AA19-0171A93836DF}" destId="{B0123147-5A46-5E4D-8BA9-58A9C7F00A7D}" srcOrd="0" destOrd="0" presId="urn:microsoft.com/office/officeart/2005/8/layout/radial3"/>
    <dgm:cxn modelId="{2EB5066C-F6FD-4B41-9332-9A8056FC5880}" srcId="{119DB2E0-71F3-DF4C-A303-AC432D21BDA2}" destId="{BF60F259-843E-8048-9873-FCA26151A001}" srcOrd="0" destOrd="0" parTransId="{E88DA5F0-5A07-2640-936C-4FA76FE48BAD}" sibTransId="{AB68B117-B1D1-2C47-8250-EE7D14C65E43}"/>
    <dgm:cxn modelId="{70B39676-11A8-4B41-9B37-7EA3366599E2}" type="presOf" srcId="{119DB2E0-71F3-DF4C-A303-AC432D21BDA2}" destId="{1860C46D-9D44-E44D-A60F-A8AB821A43B7}" srcOrd="0" destOrd="0" presId="urn:microsoft.com/office/officeart/2005/8/layout/radial3"/>
    <dgm:cxn modelId="{81840059-9D5E-0345-B8AE-42390D571B2C}" type="presOf" srcId="{BF60F259-843E-8048-9873-FCA26151A001}" destId="{526587FF-5627-FF46-9D20-EF97142ECC6E}" srcOrd="0" destOrd="0" presId="urn:microsoft.com/office/officeart/2005/8/layout/radial3"/>
    <dgm:cxn modelId="{454C5B7C-829C-8D4F-A360-40E99C3CC7D6}" srcId="{BF60F259-843E-8048-9873-FCA26151A001}" destId="{3E697AB2-A638-1C42-A330-EE63DAD8261F}" srcOrd="1" destOrd="0" parTransId="{810A6828-4B2C-AB45-AC9F-3B6191E1F0DF}" sibTransId="{1CC11AC4-47E1-474C-9629-455F5702F201}"/>
    <dgm:cxn modelId="{A8367984-8A4B-6E46-A250-60AA57AB2705}" srcId="{BF60F259-843E-8048-9873-FCA26151A001}" destId="{F259EF93-F9EF-5D44-BDD6-D61B2FB1FF21}" srcOrd="0" destOrd="0" parTransId="{323FD2BA-357A-B447-B9E5-504687D86105}" sibTransId="{F4E6C1CB-31A7-D34C-9C4A-8AB4C8FF83BF}"/>
    <dgm:cxn modelId="{4E221DA9-9262-A444-AFBB-2DF00895D3F5}" srcId="{BF60F259-843E-8048-9873-FCA26151A001}" destId="{04F3A1F2-6C61-E040-9874-3CBA53F9B4D3}" srcOrd="3" destOrd="0" parTransId="{11F33795-0007-EF4D-830D-AC38189DE936}" sibTransId="{61563D2A-D837-3545-B84E-6ED38F0F7E0E}"/>
    <dgm:cxn modelId="{0603B5AA-9B55-004C-8DD7-9ED9B2B35132}" type="presOf" srcId="{F259EF93-F9EF-5D44-BDD6-D61B2FB1FF21}" destId="{D46F1CDE-4F4E-B743-A2A7-3D694D9538E0}" srcOrd="0" destOrd="0" presId="urn:microsoft.com/office/officeart/2005/8/layout/radial3"/>
    <dgm:cxn modelId="{707A6DAD-1310-2649-9CB7-D6E2D79B3049}" srcId="{BF60F259-843E-8048-9873-FCA26151A001}" destId="{2F9111DF-64B9-EB46-B488-E2850693F64E}" srcOrd="4" destOrd="0" parTransId="{3FD25EE2-0C22-F24B-9CDF-0FAA9360C161}" sibTransId="{5E890D9F-7248-1048-9DD0-96EA18A5EF72}"/>
    <dgm:cxn modelId="{5A2160BB-AA55-0947-A5B8-13144BBD0B1C}" type="presOf" srcId="{3E697AB2-A638-1C42-A330-EE63DAD8261F}" destId="{2221D69B-FECF-C140-88EA-5F431A1D4E96}" srcOrd="0" destOrd="0" presId="urn:microsoft.com/office/officeart/2005/8/layout/radial3"/>
    <dgm:cxn modelId="{E743AEC9-37FA-464C-808E-C11575EE4B10}" type="presOf" srcId="{04F3A1F2-6C61-E040-9874-3CBA53F9B4D3}" destId="{B8055FE9-6038-BC46-B25F-10DCABF16CE5}" srcOrd="0" destOrd="0" presId="urn:microsoft.com/office/officeart/2005/8/layout/radial3"/>
    <dgm:cxn modelId="{BB9A00DA-3AD2-8E42-8DAA-246BFC21FBB6}" srcId="{BF60F259-843E-8048-9873-FCA26151A001}" destId="{5EAAD801-B1CA-CA4C-AA19-0171A93836DF}" srcOrd="2" destOrd="0" parTransId="{0357D30D-D34F-3243-80B8-A815DFABA539}" sibTransId="{1D8AF9E0-7FF3-C94A-80EF-ABECBA2E9E00}"/>
    <dgm:cxn modelId="{529BA7F2-A147-3741-82C8-EC7C8C340B79}" type="presOf" srcId="{2F9111DF-64B9-EB46-B488-E2850693F64E}" destId="{1AADD7EF-4F44-FA4D-AED4-07374C499CCE}" srcOrd="0" destOrd="0" presId="urn:microsoft.com/office/officeart/2005/8/layout/radial3"/>
    <dgm:cxn modelId="{6ECEC606-F1E2-B845-9FC6-2221D18E63A8}" type="presParOf" srcId="{1860C46D-9D44-E44D-A60F-A8AB821A43B7}" destId="{86BAFFD0-B725-7341-ABF4-F33A305DE20B}" srcOrd="0" destOrd="0" presId="urn:microsoft.com/office/officeart/2005/8/layout/radial3"/>
    <dgm:cxn modelId="{376E4622-9040-5143-B018-3BCECD5D7BAC}" type="presParOf" srcId="{86BAFFD0-B725-7341-ABF4-F33A305DE20B}" destId="{526587FF-5627-FF46-9D20-EF97142ECC6E}" srcOrd="0" destOrd="0" presId="urn:microsoft.com/office/officeart/2005/8/layout/radial3"/>
    <dgm:cxn modelId="{F98035F3-6C00-B246-8B6E-911E0AE69F6A}" type="presParOf" srcId="{86BAFFD0-B725-7341-ABF4-F33A305DE20B}" destId="{D46F1CDE-4F4E-B743-A2A7-3D694D9538E0}" srcOrd="1" destOrd="0" presId="urn:microsoft.com/office/officeart/2005/8/layout/radial3"/>
    <dgm:cxn modelId="{61C3F37F-FE8E-4847-9FEB-2E6CC17365A7}" type="presParOf" srcId="{86BAFFD0-B725-7341-ABF4-F33A305DE20B}" destId="{2221D69B-FECF-C140-88EA-5F431A1D4E96}" srcOrd="2" destOrd="0" presId="urn:microsoft.com/office/officeart/2005/8/layout/radial3"/>
    <dgm:cxn modelId="{E6E87951-FD5B-7A40-994E-73A8B514855A}" type="presParOf" srcId="{86BAFFD0-B725-7341-ABF4-F33A305DE20B}" destId="{B0123147-5A46-5E4D-8BA9-58A9C7F00A7D}" srcOrd="3" destOrd="0" presId="urn:microsoft.com/office/officeart/2005/8/layout/radial3"/>
    <dgm:cxn modelId="{47C04937-7C92-8C49-9834-107E52721EE5}" type="presParOf" srcId="{86BAFFD0-B725-7341-ABF4-F33A305DE20B}" destId="{B8055FE9-6038-BC46-B25F-10DCABF16CE5}" srcOrd="4" destOrd="0" presId="urn:microsoft.com/office/officeart/2005/8/layout/radial3"/>
    <dgm:cxn modelId="{4C5C9C0B-EB50-8D40-BFFA-95E0EF2FDE01}" type="presParOf" srcId="{86BAFFD0-B725-7341-ABF4-F33A305DE20B}" destId="{1AADD7EF-4F44-FA4D-AED4-07374C499CC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00870-682F-FF4C-9044-2FD26681A31B}" type="doc">
      <dgm:prSet loTypeId="urn:microsoft.com/office/officeart/2008/layout/RadialCluster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21D461-8F10-3B42-A81C-C399A8EB7BB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/>
            <a:t>SOC</a:t>
          </a:r>
        </a:p>
      </dgm:t>
    </dgm:pt>
    <dgm:pt modelId="{E1514064-4A0B-6942-8C9B-5E5CCCA7C115}" type="parTrans" cxnId="{F7909D23-BC8A-964A-ADB5-C303C71A8C17}">
      <dgm:prSet/>
      <dgm:spPr/>
      <dgm:t>
        <a:bodyPr/>
        <a:lstStyle/>
        <a:p>
          <a:endParaRPr lang="en-US" sz="1600"/>
        </a:p>
      </dgm:t>
    </dgm:pt>
    <dgm:pt modelId="{E7CB8190-958A-644D-9E51-53D959476965}" type="sibTrans" cxnId="{F7909D23-BC8A-964A-ADB5-C303C71A8C17}">
      <dgm:prSet/>
      <dgm:spPr/>
      <dgm:t>
        <a:bodyPr/>
        <a:lstStyle/>
        <a:p>
          <a:endParaRPr lang="en-US" sz="1600"/>
        </a:p>
      </dgm:t>
    </dgm:pt>
    <dgm:pt modelId="{AF829BD6-6545-6140-813D-3AF9CB9C7CA4}">
      <dgm:prSet phldrT="[Text]" custT="1"/>
      <dgm:spPr/>
      <dgm:t>
        <a:bodyPr/>
        <a:lstStyle/>
        <a:p>
          <a:r>
            <a:rPr lang="en-US" sz="1800" dirty="0"/>
            <a:t>MISSION</a:t>
          </a:r>
        </a:p>
      </dgm:t>
    </dgm:pt>
    <dgm:pt modelId="{ECB4DFB4-1561-C642-91C0-8CC53005F349}" type="parTrans" cxnId="{4EDEF641-EE79-EF42-8D91-57844AAC8840}">
      <dgm:prSet/>
      <dgm:spPr/>
      <dgm:t>
        <a:bodyPr/>
        <a:lstStyle/>
        <a:p>
          <a:endParaRPr lang="en-US" sz="1600"/>
        </a:p>
      </dgm:t>
    </dgm:pt>
    <dgm:pt modelId="{D0FA4BFA-B340-4C40-8AA6-F89D7E4D5BA1}" type="sibTrans" cxnId="{4EDEF641-EE79-EF42-8D91-57844AAC8840}">
      <dgm:prSet/>
      <dgm:spPr/>
      <dgm:t>
        <a:bodyPr/>
        <a:lstStyle/>
        <a:p>
          <a:endParaRPr lang="en-US" sz="1600"/>
        </a:p>
      </dgm:t>
    </dgm:pt>
    <dgm:pt modelId="{C90FBFCB-BBEB-7741-B2B7-67D1DF4FCDCD}">
      <dgm:prSet phldrT="[Text]" custT="1"/>
      <dgm:spPr/>
      <dgm:t>
        <a:bodyPr/>
        <a:lstStyle/>
        <a:p>
          <a:r>
            <a:rPr lang="pt-PT" sz="1800" dirty="0"/>
            <a:t>LOCALIZACIÓN/</a:t>
          </a:r>
        </a:p>
        <a:p>
          <a:r>
            <a:rPr lang="pt-PT" sz="1800" dirty="0"/>
            <a:t>INFRAESTRUCTURA</a:t>
          </a:r>
          <a:endParaRPr lang="en-US" sz="1800" dirty="0"/>
        </a:p>
      </dgm:t>
    </dgm:pt>
    <dgm:pt modelId="{FFA1AA88-B82A-1D46-89C8-90CF7A0AB9C4}" type="parTrans" cxnId="{4B6026F9-1C19-F246-8E16-C8537F220704}">
      <dgm:prSet/>
      <dgm:spPr/>
      <dgm:t>
        <a:bodyPr/>
        <a:lstStyle/>
        <a:p>
          <a:endParaRPr lang="en-US" sz="1600"/>
        </a:p>
      </dgm:t>
    </dgm:pt>
    <dgm:pt modelId="{19E7867E-E041-244C-A8F0-3E4EEE9F4DB2}" type="sibTrans" cxnId="{4B6026F9-1C19-F246-8E16-C8537F220704}">
      <dgm:prSet/>
      <dgm:spPr/>
      <dgm:t>
        <a:bodyPr/>
        <a:lstStyle/>
        <a:p>
          <a:endParaRPr lang="en-US" sz="1600"/>
        </a:p>
      </dgm:t>
    </dgm:pt>
    <dgm:pt modelId="{D3FF3C3E-2499-EB4F-8B8D-554617057F1A}">
      <dgm:prSet phldrT="[Text]" custT="1"/>
      <dgm:spPr/>
      <dgm:t>
        <a:bodyPr/>
        <a:lstStyle/>
        <a:p>
          <a:r>
            <a:rPr lang="pt-PT" sz="1800" dirty="0"/>
            <a:t>EQUIPO</a:t>
          </a:r>
          <a:endParaRPr lang="en-US" sz="1800" dirty="0"/>
        </a:p>
      </dgm:t>
    </dgm:pt>
    <dgm:pt modelId="{91EBC232-EA92-C44B-A35E-2D760940C58A}" type="parTrans" cxnId="{64ED4B73-D3EC-2D4A-B349-47A7609AD7D4}">
      <dgm:prSet/>
      <dgm:spPr/>
      <dgm:t>
        <a:bodyPr/>
        <a:lstStyle/>
        <a:p>
          <a:endParaRPr lang="en-US" sz="1600"/>
        </a:p>
      </dgm:t>
    </dgm:pt>
    <dgm:pt modelId="{CA7A01DD-FDCC-074C-8111-02DA411F86A8}" type="sibTrans" cxnId="{64ED4B73-D3EC-2D4A-B349-47A7609AD7D4}">
      <dgm:prSet/>
      <dgm:spPr/>
      <dgm:t>
        <a:bodyPr/>
        <a:lstStyle/>
        <a:p>
          <a:endParaRPr lang="en-US" sz="1600"/>
        </a:p>
      </dgm:t>
    </dgm:pt>
    <dgm:pt modelId="{6E7A65C6-61E7-154E-BB83-04F78BC03A45}">
      <dgm:prSet phldrT="[Text]" custT="1"/>
      <dgm:spPr/>
      <dgm:t>
        <a:bodyPr/>
        <a:lstStyle/>
        <a:p>
          <a:r>
            <a:rPr lang="pt-PT" sz="1800" dirty="0"/>
            <a:t>PLATAFORMAS</a:t>
          </a:r>
          <a:endParaRPr lang="en-US" sz="1800" dirty="0"/>
        </a:p>
      </dgm:t>
    </dgm:pt>
    <dgm:pt modelId="{B722666B-CE7B-6A47-AC60-70ED70E085DD}" type="parTrans" cxnId="{60D5B2B9-8877-CA48-906D-D6984420AD0A}">
      <dgm:prSet/>
      <dgm:spPr/>
      <dgm:t>
        <a:bodyPr/>
        <a:lstStyle/>
        <a:p>
          <a:endParaRPr lang="en-US" sz="1600"/>
        </a:p>
      </dgm:t>
    </dgm:pt>
    <dgm:pt modelId="{736C957A-82DB-1A41-83E2-5AF8742D9054}" type="sibTrans" cxnId="{60D5B2B9-8877-CA48-906D-D6984420AD0A}">
      <dgm:prSet/>
      <dgm:spPr/>
      <dgm:t>
        <a:bodyPr/>
        <a:lstStyle/>
        <a:p>
          <a:endParaRPr lang="en-US" sz="1600"/>
        </a:p>
      </dgm:t>
    </dgm:pt>
    <dgm:pt modelId="{1FED0D9C-9200-BC4A-A043-CAD8D7BC9E39}">
      <dgm:prSet phldrT="[Text]" custT="1"/>
      <dgm:spPr/>
      <dgm:t>
        <a:bodyPr/>
        <a:lstStyle/>
        <a:p>
          <a:r>
            <a:rPr lang="pt-PT" sz="1800" dirty="0"/>
            <a:t>PROCESSOS</a:t>
          </a:r>
          <a:endParaRPr lang="en-US" sz="1800" dirty="0"/>
        </a:p>
      </dgm:t>
    </dgm:pt>
    <dgm:pt modelId="{2074FD8F-C24F-E84D-8711-F205ECE8813D}" type="parTrans" cxnId="{1478CA28-0A4E-F44C-8F9C-6FFF628F8B29}">
      <dgm:prSet/>
      <dgm:spPr/>
      <dgm:t>
        <a:bodyPr/>
        <a:lstStyle/>
        <a:p>
          <a:endParaRPr lang="en-US" sz="1600"/>
        </a:p>
      </dgm:t>
    </dgm:pt>
    <dgm:pt modelId="{BC531228-FB6E-F04A-9C2C-82E039D4D2D1}" type="sibTrans" cxnId="{1478CA28-0A4E-F44C-8F9C-6FFF628F8B29}">
      <dgm:prSet/>
      <dgm:spPr/>
      <dgm:t>
        <a:bodyPr/>
        <a:lstStyle/>
        <a:p>
          <a:endParaRPr lang="en-US" sz="1600"/>
        </a:p>
      </dgm:t>
    </dgm:pt>
    <dgm:pt modelId="{BEBEF38F-B789-D440-B67F-B35B57E39174}" type="pres">
      <dgm:prSet presAssocID="{86400870-682F-FF4C-9044-2FD26681A3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13C99D0-DF49-504C-A54F-24E441F03518}" type="pres">
      <dgm:prSet presAssocID="{3E21D461-8F10-3B42-A81C-C399A8EB7BB1}" presName="singleCycle" presStyleCnt="0"/>
      <dgm:spPr/>
    </dgm:pt>
    <dgm:pt modelId="{D2519117-6CC8-074B-A204-43D69C6EC74A}" type="pres">
      <dgm:prSet presAssocID="{3E21D461-8F10-3B42-A81C-C399A8EB7BB1}" presName="singleCenter" presStyleLbl="node1" presStyleIdx="0" presStyleCnt="6" custScaleX="74656" custScaleY="76813">
        <dgm:presLayoutVars>
          <dgm:chMax val="7"/>
          <dgm:chPref val="7"/>
        </dgm:presLayoutVars>
      </dgm:prSet>
      <dgm:spPr/>
    </dgm:pt>
    <dgm:pt modelId="{746ADBFF-3D0B-C84E-A218-414512A05A52}" type="pres">
      <dgm:prSet presAssocID="{ECB4DFB4-1561-C642-91C0-8CC53005F349}" presName="Name56" presStyleLbl="parChTrans1D2" presStyleIdx="0" presStyleCnt="5"/>
      <dgm:spPr/>
    </dgm:pt>
    <dgm:pt modelId="{71740ED7-A84C-724B-8F83-C0719F6125EC}" type="pres">
      <dgm:prSet presAssocID="{AF829BD6-6545-6140-813D-3AF9CB9C7CA4}" presName="text0" presStyleLbl="node1" presStyleIdx="1" presStyleCnt="6" custScaleX="193128">
        <dgm:presLayoutVars>
          <dgm:bulletEnabled val="1"/>
        </dgm:presLayoutVars>
      </dgm:prSet>
      <dgm:spPr/>
    </dgm:pt>
    <dgm:pt modelId="{2B8748D2-2B31-CF4D-8EF4-BB39D1B8E0DB}" type="pres">
      <dgm:prSet presAssocID="{FFA1AA88-B82A-1D46-89C8-90CF7A0AB9C4}" presName="Name56" presStyleLbl="parChTrans1D2" presStyleIdx="1" presStyleCnt="5"/>
      <dgm:spPr/>
    </dgm:pt>
    <dgm:pt modelId="{1917EE0C-4F19-BD4F-94F2-7C03752021F5}" type="pres">
      <dgm:prSet presAssocID="{C90FBFCB-BBEB-7741-B2B7-67D1DF4FCDCD}" presName="text0" presStyleLbl="node1" presStyleIdx="2" presStyleCnt="6" custScaleX="210294">
        <dgm:presLayoutVars>
          <dgm:bulletEnabled val="1"/>
        </dgm:presLayoutVars>
      </dgm:prSet>
      <dgm:spPr/>
    </dgm:pt>
    <dgm:pt modelId="{4D9D8BC0-4F58-D243-971E-1C7C9148A641}" type="pres">
      <dgm:prSet presAssocID="{91EBC232-EA92-C44B-A35E-2D760940C58A}" presName="Name56" presStyleLbl="parChTrans1D2" presStyleIdx="2" presStyleCnt="5"/>
      <dgm:spPr/>
    </dgm:pt>
    <dgm:pt modelId="{5C0D0863-F3E2-5447-B670-B6A2CBB42CE0}" type="pres">
      <dgm:prSet presAssocID="{D3FF3C3E-2499-EB4F-8B8D-554617057F1A}" presName="text0" presStyleLbl="node1" presStyleIdx="3" presStyleCnt="6" custScaleX="193128">
        <dgm:presLayoutVars>
          <dgm:bulletEnabled val="1"/>
        </dgm:presLayoutVars>
      </dgm:prSet>
      <dgm:spPr/>
    </dgm:pt>
    <dgm:pt modelId="{737EA3AC-14D8-2642-B641-1D0FE2456636}" type="pres">
      <dgm:prSet presAssocID="{2074FD8F-C24F-E84D-8711-F205ECE8813D}" presName="Name56" presStyleLbl="parChTrans1D2" presStyleIdx="3" presStyleCnt="5"/>
      <dgm:spPr/>
    </dgm:pt>
    <dgm:pt modelId="{C4E849C2-8D3D-2545-B98F-A8CCA76303E1}" type="pres">
      <dgm:prSet presAssocID="{1FED0D9C-9200-BC4A-A043-CAD8D7BC9E39}" presName="text0" presStyleLbl="node1" presStyleIdx="4" presStyleCnt="6" custScaleX="193128">
        <dgm:presLayoutVars>
          <dgm:bulletEnabled val="1"/>
        </dgm:presLayoutVars>
      </dgm:prSet>
      <dgm:spPr/>
    </dgm:pt>
    <dgm:pt modelId="{54758495-C9CE-124F-AE30-B37151DFA0F1}" type="pres">
      <dgm:prSet presAssocID="{B722666B-CE7B-6A47-AC60-70ED70E085DD}" presName="Name56" presStyleLbl="parChTrans1D2" presStyleIdx="4" presStyleCnt="5"/>
      <dgm:spPr/>
    </dgm:pt>
    <dgm:pt modelId="{E063ECCB-5FD7-2642-9326-AC7BCB063633}" type="pres">
      <dgm:prSet presAssocID="{6E7A65C6-61E7-154E-BB83-04F78BC03A45}" presName="text0" presStyleLbl="node1" presStyleIdx="5" presStyleCnt="6" custScaleX="193128">
        <dgm:presLayoutVars>
          <dgm:bulletEnabled val="1"/>
        </dgm:presLayoutVars>
      </dgm:prSet>
      <dgm:spPr/>
    </dgm:pt>
  </dgm:ptLst>
  <dgm:cxnLst>
    <dgm:cxn modelId="{9933B206-0965-1348-A051-F7798363884C}" type="presOf" srcId="{86400870-682F-FF4C-9044-2FD26681A31B}" destId="{BEBEF38F-B789-D440-B67F-B35B57E39174}" srcOrd="0" destOrd="0" presId="urn:microsoft.com/office/officeart/2008/layout/RadialCluster"/>
    <dgm:cxn modelId="{C4FB901A-3DF3-2A4E-9F01-4F741489258A}" type="presOf" srcId="{AF829BD6-6545-6140-813D-3AF9CB9C7CA4}" destId="{71740ED7-A84C-724B-8F83-C0719F6125EC}" srcOrd="0" destOrd="0" presId="urn:microsoft.com/office/officeart/2008/layout/RadialCluster"/>
    <dgm:cxn modelId="{F7909D23-BC8A-964A-ADB5-C303C71A8C17}" srcId="{86400870-682F-FF4C-9044-2FD26681A31B}" destId="{3E21D461-8F10-3B42-A81C-C399A8EB7BB1}" srcOrd="0" destOrd="0" parTransId="{E1514064-4A0B-6942-8C9B-5E5CCCA7C115}" sibTransId="{E7CB8190-958A-644D-9E51-53D959476965}"/>
    <dgm:cxn modelId="{1478CA28-0A4E-F44C-8F9C-6FFF628F8B29}" srcId="{3E21D461-8F10-3B42-A81C-C399A8EB7BB1}" destId="{1FED0D9C-9200-BC4A-A043-CAD8D7BC9E39}" srcOrd="3" destOrd="0" parTransId="{2074FD8F-C24F-E84D-8711-F205ECE8813D}" sibTransId="{BC531228-FB6E-F04A-9C2C-82E039D4D2D1}"/>
    <dgm:cxn modelId="{EBCD8529-70B6-7047-87FD-2F58E8C30CEC}" type="presOf" srcId="{6E7A65C6-61E7-154E-BB83-04F78BC03A45}" destId="{E063ECCB-5FD7-2642-9326-AC7BCB063633}" srcOrd="0" destOrd="0" presId="urn:microsoft.com/office/officeart/2008/layout/RadialCluster"/>
    <dgm:cxn modelId="{B862D55C-E4F5-BF49-B5F4-FA47D058BE3A}" type="presOf" srcId="{D3FF3C3E-2499-EB4F-8B8D-554617057F1A}" destId="{5C0D0863-F3E2-5447-B670-B6A2CBB42CE0}" srcOrd="0" destOrd="0" presId="urn:microsoft.com/office/officeart/2008/layout/RadialCluster"/>
    <dgm:cxn modelId="{4EDEF641-EE79-EF42-8D91-57844AAC8840}" srcId="{3E21D461-8F10-3B42-A81C-C399A8EB7BB1}" destId="{AF829BD6-6545-6140-813D-3AF9CB9C7CA4}" srcOrd="0" destOrd="0" parTransId="{ECB4DFB4-1561-C642-91C0-8CC53005F349}" sibTransId="{D0FA4BFA-B340-4C40-8AA6-F89D7E4D5BA1}"/>
    <dgm:cxn modelId="{BF70D547-97D9-9B4B-B51A-558252F46210}" type="presOf" srcId="{91EBC232-EA92-C44B-A35E-2D760940C58A}" destId="{4D9D8BC0-4F58-D243-971E-1C7C9148A641}" srcOrd="0" destOrd="0" presId="urn:microsoft.com/office/officeart/2008/layout/RadialCluster"/>
    <dgm:cxn modelId="{E0411D4E-E29C-514A-888A-450F8AF4791D}" type="presOf" srcId="{3E21D461-8F10-3B42-A81C-C399A8EB7BB1}" destId="{D2519117-6CC8-074B-A204-43D69C6EC74A}" srcOrd="0" destOrd="0" presId="urn:microsoft.com/office/officeart/2008/layout/RadialCluster"/>
    <dgm:cxn modelId="{D914AF70-F953-3A45-9508-9C22DD4A5BE0}" type="presOf" srcId="{C90FBFCB-BBEB-7741-B2B7-67D1DF4FCDCD}" destId="{1917EE0C-4F19-BD4F-94F2-7C03752021F5}" srcOrd="0" destOrd="0" presId="urn:microsoft.com/office/officeart/2008/layout/RadialCluster"/>
    <dgm:cxn modelId="{64ED4B73-D3EC-2D4A-B349-47A7609AD7D4}" srcId="{3E21D461-8F10-3B42-A81C-C399A8EB7BB1}" destId="{D3FF3C3E-2499-EB4F-8B8D-554617057F1A}" srcOrd="2" destOrd="0" parTransId="{91EBC232-EA92-C44B-A35E-2D760940C58A}" sibTransId="{CA7A01DD-FDCC-074C-8111-02DA411F86A8}"/>
    <dgm:cxn modelId="{80781879-33CA-4F46-B303-FEDB74D1417C}" type="presOf" srcId="{B722666B-CE7B-6A47-AC60-70ED70E085DD}" destId="{54758495-C9CE-124F-AE30-B37151DFA0F1}" srcOrd="0" destOrd="0" presId="urn:microsoft.com/office/officeart/2008/layout/RadialCluster"/>
    <dgm:cxn modelId="{4EAC6F9A-A85F-8843-92A8-29809F61B07E}" type="presOf" srcId="{FFA1AA88-B82A-1D46-89C8-90CF7A0AB9C4}" destId="{2B8748D2-2B31-CF4D-8EF4-BB39D1B8E0DB}" srcOrd="0" destOrd="0" presId="urn:microsoft.com/office/officeart/2008/layout/RadialCluster"/>
    <dgm:cxn modelId="{60D5B2B9-8877-CA48-906D-D6984420AD0A}" srcId="{3E21D461-8F10-3B42-A81C-C399A8EB7BB1}" destId="{6E7A65C6-61E7-154E-BB83-04F78BC03A45}" srcOrd="4" destOrd="0" parTransId="{B722666B-CE7B-6A47-AC60-70ED70E085DD}" sibTransId="{736C957A-82DB-1A41-83E2-5AF8742D9054}"/>
    <dgm:cxn modelId="{A54EBBC7-C234-684B-B1FA-760FE43F4734}" type="presOf" srcId="{1FED0D9C-9200-BC4A-A043-CAD8D7BC9E39}" destId="{C4E849C2-8D3D-2545-B98F-A8CCA76303E1}" srcOrd="0" destOrd="0" presId="urn:microsoft.com/office/officeart/2008/layout/RadialCluster"/>
    <dgm:cxn modelId="{12B3EEC8-B0E5-5D4A-9ED8-4B09F6664637}" type="presOf" srcId="{ECB4DFB4-1561-C642-91C0-8CC53005F349}" destId="{746ADBFF-3D0B-C84E-A218-414512A05A52}" srcOrd="0" destOrd="0" presId="urn:microsoft.com/office/officeart/2008/layout/RadialCluster"/>
    <dgm:cxn modelId="{FBF60AE3-90BA-9842-BE17-6042EB307767}" type="presOf" srcId="{2074FD8F-C24F-E84D-8711-F205ECE8813D}" destId="{737EA3AC-14D8-2642-B641-1D0FE2456636}" srcOrd="0" destOrd="0" presId="urn:microsoft.com/office/officeart/2008/layout/RadialCluster"/>
    <dgm:cxn modelId="{4B6026F9-1C19-F246-8E16-C8537F220704}" srcId="{3E21D461-8F10-3B42-A81C-C399A8EB7BB1}" destId="{C90FBFCB-BBEB-7741-B2B7-67D1DF4FCDCD}" srcOrd="1" destOrd="0" parTransId="{FFA1AA88-B82A-1D46-89C8-90CF7A0AB9C4}" sibTransId="{19E7867E-E041-244C-A8F0-3E4EEE9F4DB2}"/>
    <dgm:cxn modelId="{AC5C3B9D-729C-9F4E-AF71-16900FC09AE4}" type="presParOf" srcId="{BEBEF38F-B789-D440-B67F-B35B57E39174}" destId="{613C99D0-DF49-504C-A54F-24E441F03518}" srcOrd="0" destOrd="0" presId="urn:microsoft.com/office/officeart/2008/layout/RadialCluster"/>
    <dgm:cxn modelId="{0E7699F0-DF42-0142-994B-2D6ECC7CA113}" type="presParOf" srcId="{613C99D0-DF49-504C-A54F-24E441F03518}" destId="{D2519117-6CC8-074B-A204-43D69C6EC74A}" srcOrd="0" destOrd="0" presId="urn:microsoft.com/office/officeart/2008/layout/RadialCluster"/>
    <dgm:cxn modelId="{A78A9C6C-3051-794A-852B-7DA61E8ED68E}" type="presParOf" srcId="{613C99D0-DF49-504C-A54F-24E441F03518}" destId="{746ADBFF-3D0B-C84E-A218-414512A05A52}" srcOrd="1" destOrd="0" presId="urn:microsoft.com/office/officeart/2008/layout/RadialCluster"/>
    <dgm:cxn modelId="{F38C6404-ECAF-EC40-9E67-AA1A310136FD}" type="presParOf" srcId="{613C99D0-DF49-504C-A54F-24E441F03518}" destId="{71740ED7-A84C-724B-8F83-C0719F6125EC}" srcOrd="2" destOrd="0" presId="urn:microsoft.com/office/officeart/2008/layout/RadialCluster"/>
    <dgm:cxn modelId="{17F30059-F658-1A40-B923-EF93A7A75F6F}" type="presParOf" srcId="{613C99D0-DF49-504C-A54F-24E441F03518}" destId="{2B8748D2-2B31-CF4D-8EF4-BB39D1B8E0DB}" srcOrd="3" destOrd="0" presId="urn:microsoft.com/office/officeart/2008/layout/RadialCluster"/>
    <dgm:cxn modelId="{70361B2E-33CD-B648-BC3F-8D0A58911368}" type="presParOf" srcId="{613C99D0-DF49-504C-A54F-24E441F03518}" destId="{1917EE0C-4F19-BD4F-94F2-7C03752021F5}" srcOrd="4" destOrd="0" presId="urn:microsoft.com/office/officeart/2008/layout/RadialCluster"/>
    <dgm:cxn modelId="{668C9D3B-2C3E-CF41-93D1-FE6B1E65D90E}" type="presParOf" srcId="{613C99D0-DF49-504C-A54F-24E441F03518}" destId="{4D9D8BC0-4F58-D243-971E-1C7C9148A641}" srcOrd="5" destOrd="0" presId="urn:microsoft.com/office/officeart/2008/layout/RadialCluster"/>
    <dgm:cxn modelId="{774F41B0-CE69-4942-9E35-23BFC78DCB54}" type="presParOf" srcId="{613C99D0-DF49-504C-A54F-24E441F03518}" destId="{5C0D0863-F3E2-5447-B670-B6A2CBB42CE0}" srcOrd="6" destOrd="0" presId="urn:microsoft.com/office/officeart/2008/layout/RadialCluster"/>
    <dgm:cxn modelId="{DCE32521-7B86-7244-86C7-5F424ECE2A55}" type="presParOf" srcId="{613C99D0-DF49-504C-A54F-24E441F03518}" destId="{737EA3AC-14D8-2642-B641-1D0FE2456636}" srcOrd="7" destOrd="0" presId="urn:microsoft.com/office/officeart/2008/layout/RadialCluster"/>
    <dgm:cxn modelId="{02BFE1AE-7F55-0B4F-9645-B4C75F116FFE}" type="presParOf" srcId="{613C99D0-DF49-504C-A54F-24E441F03518}" destId="{C4E849C2-8D3D-2545-B98F-A8CCA76303E1}" srcOrd="8" destOrd="0" presId="urn:microsoft.com/office/officeart/2008/layout/RadialCluster"/>
    <dgm:cxn modelId="{3A671BAF-A8F3-1F45-A4EC-A4BFEDDB4DB0}" type="presParOf" srcId="{613C99D0-DF49-504C-A54F-24E441F03518}" destId="{54758495-C9CE-124F-AE30-B37151DFA0F1}" srcOrd="9" destOrd="0" presId="urn:microsoft.com/office/officeart/2008/layout/RadialCluster"/>
    <dgm:cxn modelId="{8595A91A-A7D0-E147-B418-5DAECBBE786E}" type="presParOf" srcId="{613C99D0-DF49-504C-A54F-24E441F03518}" destId="{E063ECCB-5FD7-2642-9326-AC7BCB06363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24108-C831-B14C-9C3D-14AC2B2DE1C4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9AD7F8-017F-D747-B6B4-FC7CAD7E9630}">
      <dgm:prSet phldrT="[Text]"/>
      <dgm:spPr/>
      <dgm:t>
        <a:bodyPr/>
        <a:lstStyle/>
        <a:p>
          <a:r>
            <a:rPr lang="en-US" dirty="0"/>
            <a:t>Class #1</a:t>
          </a:r>
        </a:p>
      </dgm:t>
    </dgm:pt>
    <dgm:pt modelId="{B3D13105-0965-5E41-A765-BF3297B7AF71}" type="parTrans" cxnId="{6DBAB888-EEBE-9C43-B34C-801A15EF749C}">
      <dgm:prSet/>
      <dgm:spPr/>
      <dgm:t>
        <a:bodyPr/>
        <a:lstStyle/>
        <a:p>
          <a:endParaRPr lang="en-US"/>
        </a:p>
      </dgm:t>
    </dgm:pt>
    <dgm:pt modelId="{AD16866C-6C5D-DC41-90EC-933EB17AF375}" type="sibTrans" cxnId="{6DBAB888-EEBE-9C43-B34C-801A15EF749C}">
      <dgm:prSet/>
      <dgm:spPr/>
      <dgm:t>
        <a:bodyPr/>
        <a:lstStyle/>
        <a:p>
          <a:endParaRPr lang="en-US"/>
        </a:p>
      </dgm:t>
    </dgm:pt>
    <dgm:pt modelId="{C7770444-A23C-7F4C-9E20-7F9FD20ABF39}">
      <dgm:prSet phldrT="[Text]"/>
      <dgm:spPr/>
      <dgm:t>
        <a:bodyPr/>
        <a:lstStyle/>
        <a:p>
          <a:r>
            <a:rPr lang="pt-BR" b="1" i="0" u="none" dirty="0" err="1"/>
            <a:t>Denegación</a:t>
          </a:r>
          <a:r>
            <a:rPr lang="pt-BR" b="1" i="0" u="none" dirty="0"/>
            <a:t> de </a:t>
          </a:r>
          <a:r>
            <a:rPr lang="pt-BR" b="1" i="0" u="none" dirty="0" err="1"/>
            <a:t>servicio</a:t>
          </a:r>
          <a:endParaRPr lang="en-US" b="1" dirty="0"/>
        </a:p>
      </dgm:t>
    </dgm:pt>
    <dgm:pt modelId="{877E99D1-5408-2E47-91CE-81B74E9C0042}" type="parTrans" cxnId="{45181963-6051-6549-96E4-9C960F8C955C}">
      <dgm:prSet/>
      <dgm:spPr/>
      <dgm:t>
        <a:bodyPr/>
        <a:lstStyle/>
        <a:p>
          <a:endParaRPr lang="en-US"/>
        </a:p>
      </dgm:t>
    </dgm:pt>
    <dgm:pt modelId="{4A31A2AF-AA95-EB40-9073-5A8A780ED391}" type="sibTrans" cxnId="{45181963-6051-6549-96E4-9C960F8C955C}">
      <dgm:prSet/>
      <dgm:spPr/>
      <dgm:t>
        <a:bodyPr/>
        <a:lstStyle/>
        <a:p>
          <a:endParaRPr lang="en-US"/>
        </a:p>
      </dgm:t>
    </dgm:pt>
    <dgm:pt modelId="{7BC3A8C3-FE54-2B4D-83FA-11850852156D}">
      <dgm:prSet phldrT="[Text]"/>
      <dgm:spPr/>
      <dgm:t>
        <a:bodyPr/>
        <a:lstStyle/>
        <a:p>
          <a:r>
            <a:rPr lang="en-US" dirty="0"/>
            <a:t>Class #2</a:t>
          </a:r>
        </a:p>
      </dgm:t>
    </dgm:pt>
    <dgm:pt modelId="{4AB98FC1-3C22-284A-99C5-728CAB6C6AF5}" type="parTrans" cxnId="{EC0BC731-0413-224A-9384-0E886CE1E521}">
      <dgm:prSet/>
      <dgm:spPr/>
      <dgm:t>
        <a:bodyPr/>
        <a:lstStyle/>
        <a:p>
          <a:endParaRPr lang="en-US"/>
        </a:p>
      </dgm:t>
    </dgm:pt>
    <dgm:pt modelId="{46A4E369-34F0-0B40-BF98-A035B9BB8438}" type="sibTrans" cxnId="{EC0BC731-0413-224A-9384-0E886CE1E521}">
      <dgm:prSet/>
      <dgm:spPr/>
      <dgm:t>
        <a:bodyPr/>
        <a:lstStyle/>
        <a:p>
          <a:endParaRPr lang="en-US"/>
        </a:p>
      </dgm:t>
    </dgm:pt>
    <dgm:pt modelId="{72B23245-63AF-2643-817A-6E06E15F7E53}">
      <dgm:prSet phldrT="[Text]"/>
      <dgm:spPr/>
      <dgm:t>
        <a:bodyPr/>
        <a:lstStyle/>
        <a:p>
          <a:r>
            <a:rPr lang="pt-BR" b="1" i="0" u="none"/>
            <a:t>Ataques cibernéticos de rede</a:t>
          </a:r>
          <a:endParaRPr lang="en-US" b="1" dirty="0"/>
        </a:p>
      </dgm:t>
    </dgm:pt>
    <dgm:pt modelId="{7D2552C8-6BE3-C348-8D12-2C1E3150AE9D}" type="parTrans" cxnId="{ACC6E950-5D3D-414E-A5DF-5A90B625A5C0}">
      <dgm:prSet/>
      <dgm:spPr/>
      <dgm:t>
        <a:bodyPr/>
        <a:lstStyle/>
        <a:p>
          <a:endParaRPr lang="en-US"/>
        </a:p>
      </dgm:t>
    </dgm:pt>
    <dgm:pt modelId="{D960C815-48EA-BA43-8C9F-F8FAB1DBE12F}" type="sibTrans" cxnId="{ACC6E950-5D3D-414E-A5DF-5A90B625A5C0}">
      <dgm:prSet/>
      <dgm:spPr/>
      <dgm:t>
        <a:bodyPr/>
        <a:lstStyle/>
        <a:p>
          <a:endParaRPr lang="en-US"/>
        </a:p>
      </dgm:t>
    </dgm:pt>
    <dgm:pt modelId="{F256922A-6048-A740-A437-52F8916AC558}">
      <dgm:prSet phldrT="[Text]"/>
      <dgm:spPr/>
      <dgm:t>
        <a:bodyPr/>
        <a:lstStyle/>
        <a:p>
          <a:r>
            <a:rPr lang="en-US" dirty="0"/>
            <a:t>Class #3</a:t>
          </a:r>
        </a:p>
      </dgm:t>
    </dgm:pt>
    <dgm:pt modelId="{A1D48073-0C40-6743-A33C-7C1B9B1885EB}" type="parTrans" cxnId="{1106F99A-1082-8B45-B191-64B6694D0793}">
      <dgm:prSet/>
      <dgm:spPr/>
      <dgm:t>
        <a:bodyPr/>
        <a:lstStyle/>
        <a:p>
          <a:endParaRPr lang="en-US"/>
        </a:p>
      </dgm:t>
    </dgm:pt>
    <dgm:pt modelId="{11673C15-753C-3C40-9A72-5DE054E28B56}" type="sibTrans" cxnId="{1106F99A-1082-8B45-B191-64B6694D0793}">
      <dgm:prSet/>
      <dgm:spPr/>
      <dgm:t>
        <a:bodyPr/>
        <a:lstStyle/>
        <a:p>
          <a:endParaRPr lang="en-US"/>
        </a:p>
      </dgm:t>
    </dgm:pt>
    <dgm:pt modelId="{881C5303-9FA0-C84A-9813-761AB37D70E9}">
      <dgm:prSet phldrT="[Text]"/>
      <dgm:spPr/>
      <dgm:t>
        <a:bodyPr/>
        <a:lstStyle/>
        <a:p>
          <a:r>
            <a:rPr lang="pt-BR" b="1" i="0" u="none" dirty="0"/>
            <a:t>Vulnerabilidades, </a:t>
          </a:r>
          <a:r>
            <a:rPr lang="pt-BR" b="1" i="0" u="none" dirty="0" err="1"/>
            <a:t>amenazas</a:t>
          </a:r>
          <a:r>
            <a:rPr lang="pt-BR" b="1" i="0" u="none" dirty="0"/>
            <a:t> y </a:t>
          </a:r>
          <a:r>
            <a:rPr lang="pt-BR" b="1" i="0" u="none" dirty="0" err="1"/>
            <a:t>ciberataques</a:t>
          </a:r>
          <a:endParaRPr lang="en-US" b="1" dirty="0"/>
        </a:p>
      </dgm:t>
    </dgm:pt>
    <dgm:pt modelId="{C3EDE737-D468-8646-9863-B447FC225BEF}" type="parTrans" cxnId="{E9EDFB9A-0C0B-0D40-9461-39E260BB261C}">
      <dgm:prSet/>
      <dgm:spPr/>
      <dgm:t>
        <a:bodyPr/>
        <a:lstStyle/>
        <a:p>
          <a:endParaRPr lang="en-US"/>
        </a:p>
      </dgm:t>
    </dgm:pt>
    <dgm:pt modelId="{B2E803FD-7C09-4D49-A98C-D731844D7FC5}" type="sibTrans" cxnId="{E9EDFB9A-0C0B-0D40-9461-39E260BB261C}">
      <dgm:prSet/>
      <dgm:spPr/>
      <dgm:t>
        <a:bodyPr/>
        <a:lstStyle/>
        <a:p>
          <a:endParaRPr lang="en-US"/>
        </a:p>
      </dgm:t>
    </dgm:pt>
    <dgm:pt modelId="{06BF5D75-058E-C54D-9FD9-E3FC45D8893E}">
      <dgm:prSet phldrT="[Text]"/>
      <dgm:spPr/>
      <dgm:t>
        <a:bodyPr/>
        <a:lstStyle/>
        <a:p>
          <a:r>
            <a:rPr lang="en-US" dirty="0"/>
            <a:t>...</a:t>
          </a:r>
        </a:p>
      </dgm:t>
    </dgm:pt>
    <dgm:pt modelId="{A75403C1-B48B-F245-8329-D82DEBBB715C}" type="parTrans" cxnId="{8D4EBA13-8E3C-BF4B-BE42-FBAD21E56699}">
      <dgm:prSet/>
      <dgm:spPr/>
      <dgm:t>
        <a:bodyPr/>
        <a:lstStyle/>
        <a:p>
          <a:endParaRPr lang="en-US"/>
        </a:p>
      </dgm:t>
    </dgm:pt>
    <dgm:pt modelId="{05036904-D944-424A-B7E4-FB2C2E015220}" type="sibTrans" cxnId="{8D4EBA13-8E3C-BF4B-BE42-FBAD21E56699}">
      <dgm:prSet/>
      <dgm:spPr/>
      <dgm:t>
        <a:bodyPr/>
        <a:lstStyle/>
        <a:p>
          <a:endParaRPr lang="en-US"/>
        </a:p>
      </dgm:t>
    </dgm:pt>
    <dgm:pt modelId="{3EDCB527-A646-A448-BDF5-509E60748178}">
      <dgm:prSet phldrT="[Text]"/>
      <dgm:spPr/>
      <dgm:t>
        <a:bodyPr/>
        <a:lstStyle/>
        <a:p>
          <a:r>
            <a:rPr lang="en-US" dirty="0"/>
            <a:t>Class #n</a:t>
          </a:r>
        </a:p>
      </dgm:t>
    </dgm:pt>
    <dgm:pt modelId="{F021281B-AC89-8A43-BA01-2E4417408EFC}" type="parTrans" cxnId="{4EF734DE-7C42-CC43-AC4B-4710AA2C3308}">
      <dgm:prSet/>
      <dgm:spPr/>
      <dgm:t>
        <a:bodyPr/>
        <a:lstStyle/>
        <a:p>
          <a:endParaRPr lang="en-US"/>
        </a:p>
      </dgm:t>
    </dgm:pt>
    <dgm:pt modelId="{ACC09035-6B54-C246-B28E-970004796F7F}" type="sibTrans" cxnId="{4EF734DE-7C42-CC43-AC4B-4710AA2C3308}">
      <dgm:prSet/>
      <dgm:spPr/>
      <dgm:t>
        <a:bodyPr/>
        <a:lstStyle/>
        <a:p>
          <a:endParaRPr lang="en-US"/>
        </a:p>
      </dgm:t>
    </dgm:pt>
    <dgm:pt modelId="{7D5418C5-CF44-4F46-AEE4-BCFB165C8F99}">
      <dgm:prSet phldrT="[Text]"/>
      <dgm:spPr/>
      <dgm:t>
        <a:bodyPr/>
        <a:lstStyle/>
        <a:p>
          <a:r>
            <a:rPr lang="en-US" b="1" dirty="0" err="1"/>
            <a:t>DevSecOps</a:t>
          </a:r>
          <a:endParaRPr lang="en-US" b="1" dirty="0"/>
        </a:p>
      </dgm:t>
    </dgm:pt>
    <dgm:pt modelId="{A25C2B9B-D4F0-5F48-BBBD-E3FB69CE76B1}" type="parTrans" cxnId="{1995D878-B5E1-144C-A6BF-97367720C10C}">
      <dgm:prSet/>
      <dgm:spPr/>
      <dgm:t>
        <a:bodyPr/>
        <a:lstStyle/>
        <a:p>
          <a:endParaRPr lang="en-US"/>
        </a:p>
      </dgm:t>
    </dgm:pt>
    <dgm:pt modelId="{A5C2C17A-CA19-EC49-9C93-3560AE2D6C1A}" type="sibTrans" cxnId="{1995D878-B5E1-144C-A6BF-97367720C10C}">
      <dgm:prSet/>
      <dgm:spPr/>
      <dgm:t>
        <a:bodyPr/>
        <a:lstStyle/>
        <a:p>
          <a:endParaRPr lang="en-US"/>
        </a:p>
      </dgm:t>
    </dgm:pt>
    <dgm:pt modelId="{A6FB5581-CA94-E743-A95C-05EFEE66FB6C}">
      <dgm:prSet phldrT="[Text]"/>
      <dgm:spPr/>
      <dgm:t>
        <a:bodyPr/>
        <a:lstStyle/>
        <a:p>
          <a:r>
            <a:rPr lang="en-US" b="1" dirty="0"/>
            <a:t>Web Application Firewall</a:t>
          </a:r>
        </a:p>
      </dgm:t>
    </dgm:pt>
    <dgm:pt modelId="{C9233153-607D-384E-9F14-BFD6A039B142}" type="parTrans" cxnId="{2F578C02-605E-8746-AA85-8BEAAF401CE7}">
      <dgm:prSet/>
      <dgm:spPr/>
      <dgm:t>
        <a:bodyPr/>
        <a:lstStyle/>
        <a:p>
          <a:endParaRPr lang="en-US"/>
        </a:p>
      </dgm:t>
    </dgm:pt>
    <dgm:pt modelId="{BD923FCC-86F9-F042-A3E8-563019A6ACDC}" type="sibTrans" cxnId="{2F578C02-605E-8746-AA85-8BEAAF401CE7}">
      <dgm:prSet/>
      <dgm:spPr/>
      <dgm:t>
        <a:bodyPr/>
        <a:lstStyle/>
        <a:p>
          <a:endParaRPr lang="en-US"/>
        </a:p>
      </dgm:t>
    </dgm:pt>
    <dgm:pt modelId="{F77D1275-1279-C841-9A28-0807620BA34F}">
      <dgm:prSet phldrT="[Text]"/>
      <dgm:spPr/>
      <dgm:t>
        <a:bodyPr/>
        <a:lstStyle/>
        <a:p>
          <a:r>
            <a:rPr lang="pt-BR" b="1" dirty="0" err="1"/>
            <a:t>Seguridad</a:t>
          </a:r>
          <a:r>
            <a:rPr lang="pt-BR" b="1" dirty="0"/>
            <a:t> </a:t>
          </a:r>
          <a:r>
            <a:rPr lang="pt-BR" b="1" dirty="0" err="1"/>
            <a:t>en</a:t>
          </a:r>
          <a:r>
            <a:rPr lang="pt-BR" b="1" dirty="0"/>
            <a:t> </a:t>
          </a:r>
          <a:r>
            <a:rPr lang="pt-BR" b="1" dirty="0" err="1"/>
            <a:t>la</a:t>
          </a:r>
          <a:r>
            <a:rPr lang="pt-BR" b="1" dirty="0"/>
            <a:t> </a:t>
          </a:r>
          <a:r>
            <a:rPr lang="pt-BR" b="1" dirty="0" err="1"/>
            <a:t>nube</a:t>
          </a:r>
          <a:endParaRPr lang="en-US" b="1" dirty="0"/>
        </a:p>
      </dgm:t>
    </dgm:pt>
    <dgm:pt modelId="{0527F93A-F8BF-B343-A7D6-C715CA791BD3}" type="parTrans" cxnId="{CC3E1F1B-8463-EA40-A2D7-3D06B4EBDD2B}">
      <dgm:prSet/>
      <dgm:spPr/>
      <dgm:t>
        <a:bodyPr/>
        <a:lstStyle/>
        <a:p>
          <a:endParaRPr lang="en-US"/>
        </a:p>
      </dgm:t>
    </dgm:pt>
    <dgm:pt modelId="{86D1A598-D285-B64F-A2B5-89B4771DF14F}" type="sibTrans" cxnId="{CC3E1F1B-8463-EA40-A2D7-3D06B4EBDD2B}">
      <dgm:prSet/>
      <dgm:spPr/>
      <dgm:t>
        <a:bodyPr/>
        <a:lstStyle/>
        <a:p>
          <a:endParaRPr lang="en-US"/>
        </a:p>
      </dgm:t>
    </dgm:pt>
    <dgm:pt modelId="{40F83854-8A63-5B4C-8AE0-0EB0D9E92D6A}">
      <dgm:prSet phldrT="[Text]"/>
      <dgm:spPr/>
      <dgm:t>
        <a:bodyPr/>
        <a:lstStyle/>
        <a:p>
          <a:endParaRPr lang="en-US" dirty="0"/>
        </a:p>
      </dgm:t>
    </dgm:pt>
    <dgm:pt modelId="{FD7F527D-ED11-AC4D-9CDB-104BBFA96618}" type="parTrans" cxnId="{5F8F5BE6-0D8A-B445-90F6-D32BB05FC888}">
      <dgm:prSet/>
      <dgm:spPr/>
      <dgm:t>
        <a:bodyPr/>
        <a:lstStyle/>
        <a:p>
          <a:endParaRPr lang="en-US"/>
        </a:p>
      </dgm:t>
    </dgm:pt>
    <dgm:pt modelId="{CA7062D4-333C-1945-B2AB-F4215385E15D}" type="sibTrans" cxnId="{5F8F5BE6-0D8A-B445-90F6-D32BB05FC888}">
      <dgm:prSet/>
      <dgm:spPr/>
      <dgm:t>
        <a:bodyPr/>
        <a:lstStyle/>
        <a:p>
          <a:endParaRPr lang="en-US"/>
        </a:p>
      </dgm:t>
    </dgm:pt>
    <dgm:pt modelId="{3F5CECA2-A6C8-2D45-8E79-C6B350C61409}">
      <dgm:prSet phldrT="[Text]"/>
      <dgm:spPr/>
      <dgm:t>
        <a:bodyPr/>
        <a:lstStyle/>
        <a:p>
          <a:endParaRPr lang="en-US" dirty="0"/>
        </a:p>
      </dgm:t>
    </dgm:pt>
    <dgm:pt modelId="{B6612A47-02EA-7A4A-AAB1-FA25F076EEA6}" type="parTrans" cxnId="{CC5CB2B8-C591-944C-BE57-1F9C81397119}">
      <dgm:prSet/>
      <dgm:spPr/>
      <dgm:t>
        <a:bodyPr/>
        <a:lstStyle/>
        <a:p>
          <a:endParaRPr lang="en-US"/>
        </a:p>
      </dgm:t>
    </dgm:pt>
    <dgm:pt modelId="{D0F3E51C-7592-9443-844A-3F810EE21AA0}" type="sibTrans" cxnId="{CC5CB2B8-C591-944C-BE57-1F9C81397119}">
      <dgm:prSet/>
      <dgm:spPr/>
      <dgm:t>
        <a:bodyPr/>
        <a:lstStyle/>
        <a:p>
          <a:endParaRPr lang="en-US"/>
        </a:p>
      </dgm:t>
    </dgm:pt>
    <dgm:pt modelId="{29832DEB-C15F-C34C-ACEB-F4374B089819}">
      <dgm:prSet phldrT="[Text]"/>
      <dgm:spPr/>
      <dgm:t>
        <a:bodyPr/>
        <a:lstStyle/>
        <a:p>
          <a:endParaRPr lang="en-US" b="1" dirty="0"/>
        </a:p>
      </dgm:t>
    </dgm:pt>
    <dgm:pt modelId="{095DE02D-D5A3-9841-9C76-44DE4997BC47}" type="parTrans" cxnId="{EB39D5E4-3DE7-4A48-AC8D-4C715D9D2B68}">
      <dgm:prSet/>
      <dgm:spPr/>
      <dgm:t>
        <a:bodyPr/>
        <a:lstStyle/>
        <a:p>
          <a:endParaRPr lang="en-US"/>
        </a:p>
      </dgm:t>
    </dgm:pt>
    <dgm:pt modelId="{B7B135D8-432A-4947-9FBD-3E2607E2CA20}" type="sibTrans" cxnId="{EB39D5E4-3DE7-4A48-AC8D-4C715D9D2B68}">
      <dgm:prSet/>
      <dgm:spPr/>
      <dgm:t>
        <a:bodyPr/>
        <a:lstStyle/>
        <a:p>
          <a:endParaRPr lang="en-US"/>
        </a:p>
      </dgm:t>
    </dgm:pt>
    <dgm:pt modelId="{FC239965-6F2F-F34E-8ECC-44F81C2B3355}">
      <dgm:prSet phldrT="[Text]"/>
      <dgm:spPr/>
      <dgm:t>
        <a:bodyPr/>
        <a:lstStyle/>
        <a:p>
          <a:r>
            <a:rPr lang="pt-BR" b="1" dirty="0" err="1"/>
            <a:t>Gestión</a:t>
          </a:r>
          <a:r>
            <a:rPr lang="pt-BR" b="1" dirty="0"/>
            <a:t> de </a:t>
          </a:r>
          <a:r>
            <a:rPr lang="pt-BR" b="1" dirty="0" err="1"/>
            <a:t>seguridad</a:t>
          </a:r>
          <a:r>
            <a:rPr lang="pt-BR" b="1" dirty="0"/>
            <a:t> de </a:t>
          </a:r>
          <a:r>
            <a:rPr lang="pt-BR" b="1" dirty="0" err="1"/>
            <a:t>red</a:t>
          </a:r>
          <a:endParaRPr lang="en-US" b="1" dirty="0"/>
        </a:p>
      </dgm:t>
    </dgm:pt>
    <dgm:pt modelId="{922BE90A-0209-4045-A28B-2C56B228CD6B}" type="parTrans" cxnId="{A868B788-222B-964A-922E-5148987AE6EC}">
      <dgm:prSet/>
      <dgm:spPr/>
      <dgm:t>
        <a:bodyPr/>
        <a:lstStyle/>
        <a:p>
          <a:endParaRPr lang="en-US"/>
        </a:p>
      </dgm:t>
    </dgm:pt>
    <dgm:pt modelId="{85EF2822-CCE3-504F-A885-2EC60AF5423B}" type="sibTrans" cxnId="{A868B788-222B-964A-922E-5148987AE6EC}">
      <dgm:prSet/>
      <dgm:spPr/>
      <dgm:t>
        <a:bodyPr/>
        <a:lstStyle/>
        <a:p>
          <a:endParaRPr lang="en-US"/>
        </a:p>
      </dgm:t>
    </dgm:pt>
    <dgm:pt modelId="{8A52A878-5E10-044F-B106-3E1F2B30A997}">
      <dgm:prSet phldrT="[Text]"/>
      <dgm:spPr/>
      <dgm:t>
        <a:bodyPr/>
        <a:lstStyle/>
        <a:p>
          <a:endParaRPr lang="en-US" b="1" dirty="0"/>
        </a:p>
      </dgm:t>
    </dgm:pt>
    <dgm:pt modelId="{2385D9A6-3F9B-8847-8086-0AF2C51A17CF}" type="parTrans" cxnId="{08535B36-677D-4A4A-8DC8-F304658AB4EE}">
      <dgm:prSet/>
      <dgm:spPr/>
      <dgm:t>
        <a:bodyPr/>
        <a:lstStyle/>
        <a:p>
          <a:endParaRPr lang="en-US"/>
        </a:p>
      </dgm:t>
    </dgm:pt>
    <dgm:pt modelId="{A64B1E55-4C0E-FD49-9279-993EA6D3AD5A}" type="sibTrans" cxnId="{08535B36-677D-4A4A-8DC8-F304658AB4EE}">
      <dgm:prSet/>
      <dgm:spPr/>
      <dgm:t>
        <a:bodyPr/>
        <a:lstStyle/>
        <a:p>
          <a:endParaRPr lang="en-US"/>
        </a:p>
      </dgm:t>
    </dgm:pt>
    <dgm:pt modelId="{26C9DDEA-8269-8943-B0F3-3EA69F0FA452}">
      <dgm:prSet phldrT="[Text]"/>
      <dgm:spPr/>
      <dgm:t>
        <a:bodyPr/>
        <a:lstStyle/>
        <a:p>
          <a:endParaRPr lang="en-US" dirty="0"/>
        </a:p>
      </dgm:t>
    </dgm:pt>
    <dgm:pt modelId="{AE05AEE2-2A28-D247-AC00-7D4D98D59FE9}" type="parTrans" cxnId="{064D8BA3-BCF2-1B40-BAC5-B8AEEBBAC54B}">
      <dgm:prSet/>
      <dgm:spPr/>
      <dgm:t>
        <a:bodyPr/>
        <a:lstStyle/>
        <a:p>
          <a:endParaRPr lang="en-US"/>
        </a:p>
      </dgm:t>
    </dgm:pt>
    <dgm:pt modelId="{E28D3EBD-A33F-C04C-8FC2-3A970F2D16B7}" type="sibTrans" cxnId="{064D8BA3-BCF2-1B40-BAC5-B8AEEBBAC54B}">
      <dgm:prSet/>
      <dgm:spPr/>
      <dgm:t>
        <a:bodyPr/>
        <a:lstStyle/>
        <a:p>
          <a:endParaRPr lang="en-US"/>
        </a:p>
      </dgm:t>
    </dgm:pt>
    <dgm:pt modelId="{1467ACF2-E1F5-FD40-AF34-199C2492103D}">
      <dgm:prSet phldrT="[Text]"/>
      <dgm:spPr/>
      <dgm:t>
        <a:bodyPr/>
        <a:lstStyle/>
        <a:p>
          <a:endParaRPr lang="en-US" dirty="0"/>
        </a:p>
      </dgm:t>
    </dgm:pt>
    <dgm:pt modelId="{2A61198B-4E28-194E-BD8B-EF61C61A7F3D}" type="parTrans" cxnId="{D2146FD1-F65E-BF43-9B6C-63AC229F9E1B}">
      <dgm:prSet/>
      <dgm:spPr/>
      <dgm:t>
        <a:bodyPr/>
        <a:lstStyle/>
        <a:p>
          <a:endParaRPr lang="en-US"/>
        </a:p>
      </dgm:t>
    </dgm:pt>
    <dgm:pt modelId="{0B069415-F61F-DD45-8067-F98860804D34}" type="sibTrans" cxnId="{D2146FD1-F65E-BF43-9B6C-63AC229F9E1B}">
      <dgm:prSet/>
      <dgm:spPr/>
      <dgm:t>
        <a:bodyPr/>
        <a:lstStyle/>
        <a:p>
          <a:endParaRPr lang="en-US"/>
        </a:p>
      </dgm:t>
    </dgm:pt>
    <dgm:pt modelId="{51C12334-D38F-134A-878C-E13331FE81B4}">
      <dgm:prSet phldrT="[Text]"/>
      <dgm:spPr/>
      <dgm:t>
        <a:bodyPr/>
        <a:lstStyle/>
        <a:p>
          <a:endParaRPr lang="en-US" dirty="0"/>
        </a:p>
      </dgm:t>
    </dgm:pt>
    <dgm:pt modelId="{E997BC6D-18E5-3540-A4D3-B5424106EB62}" type="parTrans" cxnId="{37478669-49E8-3D4A-B7B7-6DBFD372323C}">
      <dgm:prSet/>
      <dgm:spPr/>
      <dgm:t>
        <a:bodyPr/>
        <a:lstStyle/>
        <a:p>
          <a:endParaRPr lang="en-US"/>
        </a:p>
      </dgm:t>
    </dgm:pt>
    <dgm:pt modelId="{C5C9FB62-7279-E74B-86BC-0EBD7FB2AC36}" type="sibTrans" cxnId="{37478669-49E8-3D4A-B7B7-6DBFD372323C}">
      <dgm:prSet/>
      <dgm:spPr/>
      <dgm:t>
        <a:bodyPr/>
        <a:lstStyle/>
        <a:p>
          <a:endParaRPr lang="en-US"/>
        </a:p>
      </dgm:t>
    </dgm:pt>
    <dgm:pt modelId="{AED41B35-FBEC-D942-ADA2-BF8682F4CD31}">
      <dgm:prSet phldrT="[Text]"/>
      <dgm:spPr/>
      <dgm:t>
        <a:bodyPr/>
        <a:lstStyle/>
        <a:p>
          <a:endParaRPr lang="en-US" dirty="0"/>
        </a:p>
      </dgm:t>
    </dgm:pt>
    <dgm:pt modelId="{883226D3-5AD9-6448-B46F-3C918F7F6EB0}" type="parTrans" cxnId="{7CD962FD-91FB-F241-8B68-9DC7FAA7118C}">
      <dgm:prSet/>
      <dgm:spPr/>
      <dgm:t>
        <a:bodyPr/>
        <a:lstStyle/>
        <a:p>
          <a:endParaRPr lang="en-US"/>
        </a:p>
      </dgm:t>
    </dgm:pt>
    <dgm:pt modelId="{E3BA4780-3899-8C45-9E64-F25BA77C5FF9}" type="sibTrans" cxnId="{7CD962FD-91FB-F241-8B68-9DC7FAA7118C}">
      <dgm:prSet/>
      <dgm:spPr/>
      <dgm:t>
        <a:bodyPr/>
        <a:lstStyle/>
        <a:p>
          <a:endParaRPr lang="en-US"/>
        </a:p>
      </dgm:t>
    </dgm:pt>
    <dgm:pt modelId="{844268D3-3EFE-E949-947E-6CA153CCF5C5}">
      <dgm:prSet phldrT="[Text]"/>
      <dgm:spPr/>
      <dgm:t>
        <a:bodyPr/>
        <a:lstStyle/>
        <a:p>
          <a:endParaRPr lang="en-US" dirty="0"/>
        </a:p>
      </dgm:t>
    </dgm:pt>
    <dgm:pt modelId="{BB3F9041-8B02-5843-9FFA-21BAD98D6BFB}" type="parTrans" cxnId="{345466AB-F932-A340-8A62-559A0BE4CE51}">
      <dgm:prSet/>
      <dgm:spPr/>
      <dgm:t>
        <a:bodyPr/>
        <a:lstStyle/>
        <a:p>
          <a:endParaRPr lang="en-US"/>
        </a:p>
      </dgm:t>
    </dgm:pt>
    <dgm:pt modelId="{1FE1EC63-ACF9-2745-BB40-72333F063A5D}" type="sibTrans" cxnId="{345466AB-F932-A340-8A62-559A0BE4CE51}">
      <dgm:prSet/>
      <dgm:spPr/>
      <dgm:t>
        <a:bodyPr/>
        <a:lstStyle/>
        <a:p>
          <a:endParaRPr lang="en-US"/>
        </a:p>
      </dgm:t>
    </dgm:pt>
    <dgm:pt modelId="{1444000C-986C-4072-99D4-FB97A6603DD5}">
      <dgm:prSet/>
      <dgm:spPr/>
      <dgm:t>
        <a:bodyPr/>
        <a:lstStyle/>
        <a:p>
          <a:r>
            <a:rPr lang="pt-BR" b="1" i="0" u="none" dirty="0" err="1"/>
            <a:t>Seguimiento</a:t>
          </a:r>
          <a:endParaRPr lang="pt-BR" b="1" i="0" u="none" dirty="0"/>
        </a:p>
      </dgm:t>
    </dgm:pt>
    <dgm:pt modelId="{EDF8B8B6-8C44-400E-BAFE-D0761708F7FF}" type="parTrans" cxnId="{4853BFB2-8E89-46CF-9039-9465C6ADEC02}">
      <dgm:prSet/>
      <dgm:spPr/>
      <dgm:t>
        <a:bodyPr/>
        <a:lstStyle/>
        <a:p>
          <a:endParaRPr lang="pt-BR"/>
        </a:p>
      </dgm:t>
    </dgm:pt>
    <dgm:pt modelId="{F72F96A8-0747-47C9-9A53-FA12ED533979}" type="sibTrans" cxnId="{4853BFB2-8E89-46CF-9039-9465C6ADEC02}">
      <dgm:prSet/>
      <dgm:spPr/>
      <dgm:t>
        <a:bodyPr/>
        <a:lstStyle/>
        <a:p>
          <a:endParaRPr lang="pt-BR"/>
        </a:p>
      </dgm:t>
    </dgm:pt>
    <dgm:pt modelId="{EA11885A-AE52-4B90-832F-54ABDE7A3480}">
      <dgm:prSet/>
      <dgm:spPr/>
      <dgm:t>
        <a:bodyPr/>
        <a:lstStyle/>
        <a:p>
          <a:r>
            <a:rPr lang="pt-BR" b="1" i="0" u="none" dirty="0" err="1"/>
            <a:t>Detección</a:t>
          </a:r>
          <a:endParaRPr lang="pt-BR" b="1" i="0" u="none" dirty="0"/>
        </a:p>
      </dgm:t>
    </dgm:pt>
    <dgm:pt modelId="{2F80B27F-16EB-48D5-B7E7-887A628AF342}" type="parTrans" cxnId="{452AC5EB-6093-4025-B9BA-91BE5E02F71A}">
      <dgm:prSet/>
      <dgm:spPr/>
      <dgm:t>
        <a:bodyPr/>
        <a:lstStyle/>
        <a:p>
          <a:endParaRPr lang="pt-BR"/>
        </a:p>
      </dgm:t>
    </dgm:pt>
    <dgm:pt modelId="{78D50AA0-6017-4A1E-8A54-981F52D8835C}" type="sibTrans" cxnId="{452AC5EB-6093-4025-B9BA-91BE5E02F71A}">
      <dgm:prSet/>
      <dgm:spPr/>
      <dgm:t>
        <a:bodyPr/>
        <a:lstStyle/>
        <a:p>
          <a:endParaRPr lang="pt-BR"/>
        </a:p>
      </dgm:t>
    </dgm:pt>
    <dgm:pt modelId="{C5D3CB31-741C-436D-B19A-196BF6443DAE}">
      <dgm:prSet/>
      <dgm:spPr/>
      <dgm:t>
        <a:bodyPr/>
        <a:lstStyle/>
        <a:p>
          <a:r>
            <a:rPr lang="pt-BR" b="1" i="0" u="none" dirty="0" err="1"/>
            <a:t>Mitigación</a:t>
          </a:r>
          <a:endParaRPr lang="pt-BR" b="1" i="0" u="none" dirty="0"/>
        </a:p>
      </dgm:t>
    </dgm:pt>
    <dgm:pt modelId="{678EA354-C8BE-4FAF-8CC8-E780DC876610}" type="parTrans" cxnId="{74F63C83-2A11-4D32-A41F-69E287A36255}">
      <dgm:prSet/>
      <dgm:spPr/>
      <dgm:t>
        <a:bodyPr/>
        <a:lstStyle/>
        <a:p>
          <a:endParaRPr lang="pt-BR"/>
        </a:p>
      </dgm:t>
    </dgm:pt>
    <dgm:pt modelId="{C257D97A-9CDF-4EA8-9F14-977E16F3C1FA}" type="sibTrans" cxnId="{74F63C83-2A11-4D32-A41F-69E287A36255}">
      <dgm:prSet/>
      <dgm:spPr/>
      <dgm:t>
        <a:bodyPr/>
        <a:lstStyle/>
        <a:p>
          <a:endParaRPr lang="pt-BR"/>
        </a:p>
      </dgm:t>
    </dgm:pt>
    <dgm:pt modelId="{93E764A6-04C7-40FB-A0BF-7E7515038E04}">
      <dgm:prSet/>
      <dgm:spPr/>
      <dgm:t>
        <a:bodyPr/>
        <a:lstStyle/>
        <a:p>
          <a:r>
            <a:rPr lang="pt-BR" b="1" i="0" u="none" dirty="0" err="1"/>
            <a:t>Seguimiento</a:t>
          </a:r>
          <a:endParaRPr lang="pt-BR" b="1" i="0" u="none" dirty="0"/>
        </a:p>
      </dgm:t>
    </dgm:pt>
    <dgm:pt modelId="{F55DDDC9-828D-4DFC-B72F-856FE86474A9}" type="parTrans" cxnId="{4C1A6121-DB91-48BB-AB20-26441C488C5A}">
      <dgm:prSet/>
      <dgm:spPr/>
      <dgm:t>
        <a:bodyPr/>
        <a:lstStyle/>
        <a:p>
          <a:endParaRPr lang="pt-BR"/>
        </a:p>
      </dgm:t>
    </dgm:pt>
    <dgm:pt modelId="{E25ECACD-D658-4F27-8B57-6E8FE064B8A6}" type="sibTrans" cxnId="{4C1A6121-DB91-48BB-AB20-26441C488C5A}">
      <dgm:prSet/>
      <dgm:spPr/>
      <dgm:t>
        <a:bodyPr/>
        <a:lstStyle/>
        <a:p>
          <a:endParaRPr lang="pt-BR"/>
        </a:p>
      </dgm:t>
    </dgm:pt>
    <dgm:pt modelId="{B99F6B6A-0526-4D32-B19E-AF2013EF7732}">
      <dgm:prSet/>
      <dgm:spPr/>
      <dgm:t>
        <a:bodyPr/>
        <a:lstStyle/>
        <a:p>
          <a:r>
            <a:rPr lang="pt-BR" b="1" i="0" u="none" dirty="0"/>
            <a:t>Detecção</a:t>
          </a:r>
        </a:p>
      </dgm:t>
    </dgm:pt>
    <dgm:pt modelId="{B8EC2BCD-D595-4D2C-9742-ADF6AD9EE17D}" type="parTrans" cxnId="{A6AB048E-6274-429C-A545-7B45BB5EA602}">
      <dgm:prSet/>
      <dgm:spPr/>
      <dgm:t>
        <a:bodyPr/>
        <a:lstStyle/>
        <a:p>
          <a:endParaRPr lang="pt-BR"/>
        </a:p>
      </dgm:t>
    </dgm:pt>
    <dgm:pt modelId="{F402586E-7612-4EB1-9581-8F22AFDF420D}" type="sibTrans" cxnId="{A6AB048E-6274-429C-A545-7B45BB5EA602}">
      <dgm:prSet/>
      <dgm:spPr/>
      <dgm:t>
        <a:bodyPr/>
        <a:lstStyle/>
        <a:p>
          <a:endParaRPr lang="pt-BR"/>
        </a:p>
      </dgm:t>
    </dgm:pt>
    <dgm:pt modelId="{234F4BF4-5C17-40EB-924E-81E82536959C}">
      <dgm:prSet/>
      <dgm:spPr/>
      <dgm:t>
        <a:bodyPr/>
        <a:lstStyle/>
        <a:p>
          <a:r>
            <a:rPr lang="pt-BR" b="1" i="0" u="none" dirty="0"/>
            <a:t>Mitigação</a:t>
          </a:r>
        </a:p>
      </dgm:t>
    </dgm:pt>
    <dgm:pt modelId="{D2EFBE1F-8026-4889-BF0B-7AEACEAC1D5F}" type="parTrans" cxnId="{2FA52BF7-1198-4F46-AD31-5EC21889FE0D}">
      <dgm:prSet/>
      <dgm:spPr/>
      <dgm:t>
        <a:bodyPr/>
        <a:lstStyle/>
        <a:p>
          <a:endParaRPr lang="pt-BR"/>
        </a:p>
      </dgm:t>
    </dgm:pt>
    <dgm:pt modelId="{09E91141-7071-4611-97FA-3F83E11D728A}" type="sibTrans" cxnId="{2FA52BF7-1198-4F46-AD31-5EC21889FE0D}">
      <dgm:prSet/>
      <dgm:spPr/>
      <dgm:t>
        <a:bodyPr/>
        <a:lstStyle/>
        <a:p>
          <a:endParaRPr lang="pt-BR"/>
        </a:p>
      </dgm:t>
    </dgm:pt>
    <dgm:pt modelId="{42CCD60A-6ADC-4795-866C-27B1469B7063}">
      <dgm:prSet/>
      <dgm:spPr/>
      <dgm:t>
        <a:bodyPr/>
        <a:lstStyle/>
        <a:p>
          <a:r>
            <a:rPr lang="pt-BR" b="1" i="0" u="none" dirty="0"/>
            <a:t>Visibilidade</a:t>
          </a:r>
          <a:r>
            <a:rPr lang="en-US" b="0" i="0" u="none" dirty="0"/>
            <a:t>	</a:t>
          </a:r>
          <a:endParaRPr lang="pt-BR" b="1" i="0" u="none" dirty="0"/>
        </a:p>
      </dgm:t>
    </dgm:pt>
    <dgm:pt modelId="{CA283F06-5E4B-465F-84E3-4F30B9E894EC}" type="parTrans" cxnId="{F5603883-4733-471F-8E81-C748DF1ACBAC}">
      <dgm:prSet/>
      <dgm:spPr/>
      <dgm:t>
        <a:bodyPr/>
        <a:lstStyle/>
        <a:p>
          <a:endParaRPr lang="pt-BR"/>
        </a:p>
      </dgm:t>
    </dgm:pt>
    <dgm:pt modelId="{B02D20BD-A30D-47FF-9CC4-7DB6EBAF8136}" type="sibTrans" cxnId="{F5603883-4733-471F-8E81-C748DF1ACBAC}">
      <dgm:prSet/>
      <dgm:spPr/>
      <dgm:t>
        <a:bodyPr/>
        <a:lstStyle/>
        <a:p>
          <a:endParaRPr lang="pt-BR"/>
        </a:p>
      </dgm:t>
    </dgm:pt>
    <dgm:pt modelId="{8BB290A9-59B3-47A3-A4DC-6F53D7F21E24}">
      <dgm:prSet/>
      <dgm:spPr/>
      <dgm:t>
        <a:bodyPr/>
        <a:lstStyle/>
        <a:p>
          <a:r>
            <a:rPr lang="pt-BR" b="1" i="0" u="none" dirty="0" err="1"/>
            <a:t>Seguimiento</a:t>
          </a:r>
          <a:endParaRPr lang="pt-BR" b="1" i="0" u="none" dirty="0"/>
        </a:p>
      </dgm:t>
    </dgm:pt>
    <dgm:pt modelId="{011840D8-01AE-4D88-A7DA-CCFD1C21E6EC}" type="parTrans" cxnId="{6E366848-14EF-4D2A-BFA3-BE180EA81DAD}">
      <dgm:prSet/>
      <dgm:spPr/>
      <dgm:t>
        <a:bodyPr/>
        <a:lstStyle/>
        <a:p>
          <a:endParaRPr lang="pt-BR"/>
        </a:p>
      </dgm:t>
    </dgm:pt>
    <dgm:pt modelId="{4F0B8DAC-4ECA-4A16-8061-04FB6BB81A9B}" type="sibTrans" cxnId="{6E366848-14EF-4D2A-BFA3-BE180EA81DAD}">
      <dgm:prSet/>
      <dgm:spPr/>
      <dgm:t>
        <a:bodyPr/>
        <a:lstStyle/>
        <a:p>
          <a:endParaRPr lang="pt-BR"/>
        </a:p>
      </dgm:t>
    </dgm:pt>
    <dgm:pt modelId="{2AC6C246-2F51-4AB7-9D53-392694747938}">
      <dgm:prSet/>
      <dgm:spPr/>
      <dgm:t>
        <a:bodyPr/>
        <a:lstStyle/>
        <a:p>
          <a:r>
            <a:rPr lang="pt-BR" b="1" i="0" u="none" dirty="0" err="1"/>
            <a:t>Detección</a:t>
          </a:r>
          <a:endParaRPr lang="pt-BR" b="1" i="0" u="none" dirty="0"/>
        </a:p>
      </dgm:t>
    </dgm:pt>
    <dgm:pt modelId="{C9AC984B-6388-4CF6-BE54-E855A146D5A7}" type="parTrans" cxnId="{02564DB8-4EBC-4503-9E41-F0F4A61EBFA9}">
      <dgm:prSet/>
      <dgm:spPr/>
      <dgm:t>
        <a:bodyPr/>
        <a:lstStyle/>
        <a:p>
          <a:endParaRPr lang="pt-BR"/>
        </a:p>
      </dgm:t>
    </dgm:pt>
    <dgm:pt modelId="{73716260-251A-4F7A-964A-1CE6694886B9}" type="sibTrans" cxnId="{02564DB8-4EBC-4503-9E41-F0F4A61EBFA9}">
      <dgm:prSet/>
      <dgm:spPr/>
      <dgm:t>
        <a:bodyPr/>
        <a:lstStyle/>
        <a:p>
          <a:endParaRPr lang="pt-BR"/>
        </a:p>
      </dgm:t>
    </dgm:pt>
    <dgm:pt modelId="{D844C120-F95A-462A-ADA1-B9623E855ADF}">
      <dgm:prSet/>
      <dgm:spPr/>
      <dgm:t>
        <a:bodyPr/>
        <a:lstStyle/>
        <a:p>
          <a:r>
            <a:rPr lang="pt-BR" b="1" i="0" u="none" dirty="0" err="1"/>
            <a:t>Mitigación</a:t>
          </a:r>
          <a:endParaRPr lang="pt-BR" b="1" i="0" u="none" dirty="0"/>
        </a:p>
      </dgm:t>
    </dgm:pt>
    <dgm:pt modelId="{E9E84FC5-32E2-4EF6-98AE-A5D92AAD4BFA}" type="parTrans" cxnId="{27094781-F6A5-47C0-92AC-5056BF882B78}">
      <dgm:prSet/>
      <dgm:spPr/>
      <dgm:t>
        <a:bodyPr/>
        <a:lstStyle/>
        <a:p>
          <a:endParaRPr lang="pt-BR"/>
        </a:p>
      </dgm:t>
    </dgm:pt>
    <dgm:pt modelId="{F7833440-E31B-458B-A34C-1D5493F79AC6}" type="sibTrans" cxnId="{27094781-F6A5-47C0-92AC-5056BF882B78}">
      <dgm:prSet/>
      <dgm:spPr/>
      <dgm:t>
        <a:bodyPr/>
        <a:lstStyle/>
        <a:p>
          <a:endParaRPr lang="pt-BR"/>
        </a:p>
      </dgm:t>
    </dgm:pt>
    <dgm:pt modelId="{E3F9E6A7-5F4C-41EF-B939-750575F9E5F2}">
      <dgm:prSet/>
      <dgm:spPr/>
      <dgm:t>
        <a:bodyPr/>
        <a:lstStyle/>
        <a:p>
          <a:r>
            <a:rPr lang="pt-BR" b="1" i="0" u="none" dirty="0" err="1"/>
            <a:t>Visibilidad</a:t>
          </a:r>
          <a:endParaRPr lang="pt-BR" b="1" i="0" u="none" dirty="0"/>
        </a:p>
      </dgm:t>
    </dgm:pt>
    <dgm:pt modelId="{4883A954-3675-46B3-8851-E645740FCFB1}" type="parTrans" cxnId="{FCA97693-C113-4909-B66E-46FF7E7720CD}">
      <dgm:prSet/>
      <dgm:spPr/>
      <dgm:t>
        <a:bodyPr/>
        <a:lstStyle/>
        <a:p>
          <a:endParaRPr lang="pt-BR"/>
        </a:p>
      </dgm:t>
    </dgm:pt>
    <dgm:pt modelId="{91FEBBD4-E805-46D2-A53D-FFD8370E6900}" type="sibTrans" cxnId="{FCA97693-C113-4909-B66E-46FF7E7720CD}">
      <dgm:prSet/>
      <dgm:spPr/>
      <dgm:t>
        <a:bodyPr/>
        <a:lstStyle/>
        <a:p>
          <a:endParaRPr lang="pt-BR"/>
        </a:p>
      </dgm:t>
    </dgm:pt>
    <dgm:pt modelId="{1AA43C04-C6CD-4F3E-88C6-AF7526EADECF}">
      <dgm:prSet/>
      <dgm:spPr/>
      <dgm:t>
        <a:bodyPr/>
        <a:lstStyle/>
        <a:p>
          <a:r>
            <a:rPr lang="pt-BR" b="1" i="0" u="none" dirty="0" err="1"/>
            <a:t>Classificación</a:t>
          </a:r>
          <a:r>
            <a:rPr lang="pt-BR" b="1" i="0" u="none" dirty="0"/>
            <a:t> </a:t>
          </a:r>
          <a:r>
            <a:rPr lang="pt-BR" b="1" i="0" u="none" dirty="0" err="1"/>
            <a:t>del</a:t>
          </a:r>
          <a:r>
            <a:rPr lang="pt-BR" b="1" i="0" u="none" dirty="0"/>
            <a:t> </a:t>
          </a:r>
          <a:r>
            <a:rPr lang="pt-BR" b="1" i="0" u="none" dirty="0" err="1"/>
            <a:t>riesgo</a:t>
          </a:r>
          <a:r>
            <a:rPr lang="pt-BR" b="1" i="0" u="none" dirty="0"/>
            <a:t> cibernético</a:t>
          </a:r>
        </a:p>
      </dgm:t>
    </dgm:pt>
    <dgm:pt modelId="{4E4F088C-3F67-4C88-B294-3B60A2CA5CED}" type="parTrans" cxnId="{ABE7BD02-34FC-4F0C-A5EA-95DFCA4FBA3B}">
      <dgm:prSet/>
      <dgm:spPr/>
      <dgm:t>
        <a:bodyPr/>
        <a:lstStyle/>
        <a:p>
          <a:endParaRPr lang="pt-BR"/>
        </a:p>
      </dgm:t>
    </dgm:pt>
    <dgm:pt modelId="{17E794DA-C934-42B3-976D-83B484F6B153}" type="sibTrans" cxnId="{ABE7BD02-34FC-4F0C-A5EA-95DFCA4FBA3B}">
      <dgm:prSet/>
      <dgm:spPr/>
      <dgm:t>
        <a:bodyPr/>
        <a:lstStyle/>
        <a:p>
          <a:endParaRPr lang="pt-BR"/>
        </a:p>
      </dgm:t>
    </dgm:pt>
    <dgm:pt modelId="{6619F0F4-FF42-425D-B199-63093B81BD71}">
      <dgm:prSet/>
      <dgm:spPr/>
      <dgm:t>
        <a:bodyPr/>
        <a:lstStyle/>
        <a:p>
          <a:r>
            <a:rPr lang="pt-BR" b="1" i="0" u="none" dirty="0" err="1"/>
            <a:t>Evolución</a:t>
          </a:r>
          <a:r>
            <a:rPr lang="pt-BR" b="1" i="0" u="none" dirty="0"/>
            <a:t> histórica </a:t>
          </a:r>
          <a:r>
            <a:rPr lang="pt-BR" b="1" i="0" u="none" dirty="0" err="1"/>
            <a:t>del</a:t>
          </a:r>
          <a:r>
            <a:rPr lang="pt-BR" b="1" i="0" u="none" dirty="0"/>
            <a:t> nível de </a:t>
          </a:r>
          <a:r>
            <a:rPr lang="pt-BR" b="1" i="0" u="none" dirty="0" err="1"/>
            <a:t>riesgo</a:t>
          </a:r>
          <a:endParaRPr lang="pt-BR" b="1" i="0" u="none" dirty="0"/>
        </a:p>
      </dgm:t>
    </dgm:pt>
    <dgm:pt modelId="{AED8FF85-8791-4513-BFB3-A3D332F20E72}" type="parTrans" cxnId="{9C496278-34D2-4939-A1C6-B082C0567D31}">
      <dgm:prSet/>
      <dgm:spPr/>
      <dgm:t>
        <a:bodyPr/>
        <a:lstStyle/>
        <a:p>
          <a:endParaRPr lang="pt-BR"/>
        </a:p>
      </dgm:t>
    </dgm:pt>
    <dgm:pt modelId="{24B46602-8594-4736-9A60-67E89B85C714}" type="sibTrans" cxnId="{9C496278-34D2-4939-A1C6-B082C0567D31}">
      <dgm:prSet/>
      <dgm:spPr/>
      <dgm:t>
        <a:bodyPr/>
        <a:lstStyle/>
        <a:p>
          <a:endParaRPr lang="pt-BR"/>
        </a:p>
      </dgm:t>
    </dgm:pt>
    <dgm:pt modelId="{A2D06CC1-0BA1-4DB4-B3BC-3BCA972D10A2}">
      <dgm:prSet/>
      <dgm:spPr/>
      <dgm:t>
        <a:bodyPr/>
        <a:lstStyle/>
        <a:p>
          <a:endParaRPr lang="pt-BR" b="1" dirty="0"/>
        </a:p>
      </dgm:t>
    </dgm:pt>
    <dgm:pt modelId="{1AD2716A-51EF-431B-9900-C45E95DCAF1C}" type="parTrans" cxnId="{6F1A0F54-0EC8-4F4F-A4DF-C6A259785391}">
      <dgm:prSet/>
      <dgm:spPr/>
      <dgm:t>
        <a:bodyPr/>
        <a:lstStyle/>
        <a:p>
          <a:endParaRPr lang="pt-BR"/>
        </a:p>
      </dgm:t>
    </dgm:pt>
    <dgm:pt modelId="{ECE0B017-946B-4990-86ED-7FD897677734}" type="sibTrans" cxnId="{6F1A0F54-0EC8-4F4F-A4DF-C6A259785391}">
      <dgm:prSet/>
      <dgm:spPr/>
      <dgm:t>
        <a:bodyPr/>
        <a:lstStyle/>
        <a:p>
          <a:endParaRPr lang="pt-BR"/>
        </a:p>
      </dgm:t>
    </dgm:pt>
    <dgm:pt modelId="{A10C9D7C-97EE-4682-B67F-44DB2786A6ED}">
      <dgm:prSet/>
      <dgm:spPr/>
      <dgm:t>
        <a:bodyPr/>
        <a:lstStyle/>
        <a:p>
          <a:r>
            <a:rPr lang="pt-BR" b="1" dirty="0" err="1"/>
            <a:t>Red</a:t>
          </a:r>
          <a:r>
            <a:rPr lang="pt-BR" b="1" dirty="0"/>
            <a:t> corporativa/interna</a:t>
          </a:r>
        </a:p>
      </dgm:t>
    </dgm:pt>
    <dgm:pt modelId="{73997B45-3D3B-41FC-BC97-4C739F6359C0}" type="parTrans" cxnId="{80238E56-FA81-4BBE-A63C-2D717D346BDC}">
      <dgm:prSet/>
      <dgm:spPr/>
      <dgm:t>
        <a:bodyPr/>
        <a:lstStyle/>
        <a:p>
          <a:endParaRPr lang="pt-BR"/>
        </a:p>
      </dgm:t>
    </dgm:pt>
    <dgm:pt modelId="{7C317D22-3D21-4F32-9D14-FFD4322A8956}" type="sibTrans" cxnId="{80238E56-FA81-4BBE-A63C-2D717D346BDC}">
      <dgm:prSet/>
      <dgm:spPr/>
      <dgm:t>
        <a:bodyPr/>
        <a:lstStyle/>
        <a:p>
          <a:endParaRPr lang="pt-BR"/>
        </a:p>
      </dgm:t>
    </dgm:pt>
    <dgm:pt modelId="{A8DE0C51-BE8E-4E77-8CA5-D85BB1256DDF}">
      <dgm:prSet/>
      <dgm:spPr/>
      <dgm:t>
        <a:bodyPr/>
        <a:lstStyle/>
        <a:p>
          <a:endParaRPr lang="pt-BR" b="1" dirty="0"/>
        </a:p>
      </dgm:t>
    </dgm:pt>
    <dgm:pt modelId="{490CA648-6B73-474E-BF2F-5EF5F0BE7B48}" type="parTrans" cxnId="{E2A19B79-D84E-4092-B4AE-48CBCD3346FE}">
      <dgm:prSet/>
      <dgm:spPr/>
      <dgm:t>
        <a:bodyPr/>
        <a:lstStyle/>
        <a:p>
          <a:endParaRPr lang="pt-BR"/>
        </a:p>
      </dgm:t>
    </dgm:pt>
    <dgm:pt modelId="{C93BB7E6-97EE-4982-AD49-4545B40472B1}" type="sibTrans" cxnId="{E2A19B79-D84E-4092-B4AE-48CBCD3346FE}">
      <dgm:prSet/>
      <dgm:spPr/>
      <dgm:t>
        <a:bodyPr/>
        <a:lstStyle/>
        <a:p>
          <a:endParaRPr lang="pt-BR"/>
        </a:p>
      </dgm:t>
    </dgm:pt>
    <dgm:pt modelId="{9E520442-7FD3-456D-B8BD-EB9DE382A1FA}">
      <dgm:prSet/>
      <dgm:spPr/>
      <dgm:t>
        <a:bodyPr/>
        <a:lstStyle/>
        <a:p>
          <a:r>
            <a:rPr lang="pt-BR" b="1" dirty="0"/>
            <a:t>EDR/xDR</a:t>
          </a:r>
        </a:p>
      </dgm:t>
    </dgm:pt>
    <dgm:pt modelId="{A4C59C2C-8842-4F9F-8616-2D6485AF2208}" type="parTrans" cxnId="{B0D20216-925D-45C9-97D5-D4459634E669}">
      <dgm:prSet/>
      <dgm:spPr/>
      <dgm:t>
        <a:bodyPr/>
        <a:lstStyle/>
        <a:p>
          <a:endParaRPr lang="pt-BR"/>
        </a:p>
      </dgm:t>
    </dgm:pt>
    <dgm:pt modelId="{7BE0F8C4-CED0-41CC-9A13-F36CFCA1A2E2}" type="sibTrans" cxnId="{B0D20216-925D-45C9-97D5-D4459634E669}">
      <dgm:prSet/>
      <dgm:spPr/>
      <dgm:t>
        <a:bodyPr/>
        <a:lstStyle/>
        <a:p>
          <a:endParaRPr lang="pt-BR"/>
        </a:p>
      </dgm:t>
    </dgm:pt>
    <dgm:pt modelId="{0B9289C7-9515-4816-8E6B-4FAE02EC54DA}">
      <dgm:prSet/>
      <dgm:spPr/>
      <dgm:t>
        <a:bodyPr/>
        <a:lstStyle/>
        <a:p>
          <a:endParaRPr lang="pt-BR" b="1" dirty="0"/>
        </a:p>
      </dgm:t>
    </dgm:pt>
    <dgm:pt modelId="{3B8C1E50-C441-4901-9028-EC65DD68CEEB}" type="parTrans" cxnId="{A30396B2-3AA1-4C7B-A274-ECE4192E45FA}">
      <dgm:prSet/>
      <dgm:spPr/>
      <dgm:t>
        <a:bodyPr/>
        <a:lstStyle/>
        <a:p>
          <a:endParaRPr lang="pt-BR"/>
        </a:p>
      </dgm:t>
    </dgm:pt>
    <dgm:pt modelId="{8372EB5C-FBCB-4CED-A23D-CDCE42EDCDB0}" type="sibTrans" cxnId="{A30396B2-3AA1-4C7B-A274-ECE4192E45FA}">
      <dgm:prSet/>
      <dgm:spPr/>
      <dgm:t>
        <a:bodyPr/>
        <a:lstStyle/>
        <a:p>
          <a:endParaRPr lang="pt-BR"/>
        </a:p>
      </dgm:t>
    </dgm:pt>
    <dgm:pt modelId="{9F110F00-D83F-AA48-8535-4B4813396B25}" type="pres">
      <dgm:prSet presAssocID="{15024108-C831-B14C-9C3D-14AC2B2DE1C4}" presName="Name0" presStyleCnt="0">
        <dgm:presLayoutVars>
          <dgm:dir/>
          <dgm:animLvl val="lvl"/>
          <dgm:resizeHandles val="exact"/>
        </dgm:presLayoutVars>
      </dgm:prSet>
      <dgm:spPr/>
    </dgm:pt>
    <dgm:pt modelId="{82152B48-1F14-AE4B-834C-6FED9A4B0D60}" type="pres">
      <dgm:prSet presAssocID="{A79AD7F8-017F-D747-B6B4-FC7CAD7E9630}" presName="composite" presStyleCnt="0"/>
      <dgm:spPr/>
    </dgm:pt>
    <dgm:pt modelId="{9C288AE9-AAC0-114B-97A8-60D3AC66E519}" type="pres">
      <dgm:prSet presAssocID="{A79AD7F8-017F-D747-B6B4-FC7CAD7E963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31DEEC-1465-0D43-8E11-A74143D0C420}" type="pres">
      <dgm:prSet presAssocID="{A79AD7F8-017F-D747-B6B4-FC7CAD7E9630}" presName="desTx" presStyleLbl="alignAccFollowNode1" presStyleIdx="0" presStyleCnt="5">
        <dgm:presLayoutVars>
          <dgm:bulletEnabled val="1"/>
        </dgm:presLayoutVars>
      </dgm:prSet>
      <dgm:spPr/>
    </dgm:pt>
    <dgm:pt modelId="{D1DF12D6-B047-F747-9AFD-13B6AFD2CBE7}" type="pres">
      <dgm:prSet presAssocID="{AD16866C-6C5D-DC41-90EC-933EB17AF375}" presName="space" presStyleCnt="0"/>
      <dgm:spPr/>
    </dgm:pt>
    <dgm:pt modelId="{D4D9E45F-4048-824E-891C-97649C0ACD62}" type="pres">
      <dgm:prSet presAssocID="{7BC3A8C3-FE54-2B4D-83FA-11850852156D}" presName="composite" presStyleCnt="0"/>
      <dgm:spPr/>
    </dgm:pt>
    <dgm:pt modelId="{3064AC94-533B-784D-B50E-8DBED891E4E3}" type="pres">
      <dgm:prSet presAssocID="{7BC3A8C3-FE54-2B4D-83FA-11850852156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B51278F-7622-1841-B868-4F372CA62F35}" type="pres">
      <dgm:prSet presAssocID="{7BC3A8C3-FE54-2B4D-83FA-11850852156D}" presName="desTx" presStyleLbl="alignAccFollowNode1" presStyleIdx="1" presStyleCnt="5">
        <dgm:presLayoutVars>
          <dgm:bulletEnabled val="1"/>
        </dgm:presLayoutVars>
      </dgm:prSet>
      <dgm:spPr/>
    </dgm:pt>
    <dgm:pt modelId="{5C2C66CC-EC82-BA49-8D10-3B137A63FC76}" type="pres">
      <dgm:prSet presAssocID="{46A4E369-34F0-0B40-BF98-A035B9BB8438}" presName="space" presStyleCnt="0"/>
      <dgm:spPr/>
    </dgm:pt>
    <dgm:pt modelId="{4EE2E519-34D1-D840-8409-DE3A25129B4C}" type="pres">
      <dgm:prSet presAssocID="{F256922A-6048-A740-A437-52F8916AC558}" presName="composite" presStyleCnt="0"/>
      <dgm:spPr/>
    </dgm:pt>
    <dgm:pt modelId="{2C96AB0A-3024-4648-AC15-7E7FE0026F6E}" type="pres">
      <dgm:prSet presAssocID="{F256922A-6048-A740-A437-52F8916AC55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1795A43-44A3-8B4C-ADF6-368AB0F91D26}" type="pres">
      <dgm:prSet presAssocID="{F256922A-6048-A740-A437-52F8916AC558}" presName="desTx" presStyleLbl="alignAccFollowNode1" presStyleIdx="2" presStyleCnt="5">
        <dgm:presLayoutVars>
          <dgm:bulletEnabled val="1"/>
        </dgm:presLayoutVars>
      </dgm:prSet>
      <dgm:spPr/>
    </dgm:pt>
    <dgm:pt modelId="{3337E80D-9623-0D47-B285-480B6528B44B}" type="pres">
      <dgm:prSet presAssocID="{11673C15-753C-3C40-9A72-5DE054E28B56}" presName="space" presStyleCnt="0"/>
      <dgm:spPr/>
    </dgm:pt>
    <dgm:pt modelId="{774DC1C2-DEC9-E14F-B7FC-D7F68C176E6D}" type="pres">
      <dgm:prSet presAssocID="{06BF5D75-058E-C54D-9FD9-E3FC45D8893E}" presName="composite" presStyleCnt="0"/>
      <dgm:spPr/>
    </dgm:pt>
    <dgm:pt modelId="{9033DA1D-AD47-6847-B108-FD6ED4C69DC7}" type="pres">
      <dgm:prSet presAssocID="{06BF5D75-058E-C54D-9FD9-E3FC45D8893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A021FC8-D92E-6F4E-831F-048125E14414}" type="pres">
      <dgm:prSet presAssocID="{06BF5D75-058E-C54D-9FD9-E3FC45D8893E}" presName="desTx" presStyleLbl="alignAccFollowNode1" presStyleIdx="3" presStyleCnt="5">
        <dgm:presLayoutVars>
          <dgm:bulletEnabled val="1"/>
        </dgm:presLayoutVars>
      </dgm:prSet>
      <dgm:spPr/>
    </dgm:pt>
    <dgm:pt modelId="{B3CE0038-0941-7F4B-B62D-DFE0539E5E64}" type="pres">
      <dgm:prSet presAssocID="{05036904-D944-424A-B7E4-FB2C2E015220}" presName="space" presStyleCnt="0"/>
      <dgm:spPr/>
    </dgm:pt>
    <dgm:pt modelId="{6BB3C52F-19A6-EC4C-B0B5-C99BD0956448}" type="pres">
      <dgm:prSet presAssocID="{3EDCB527-A646-A448-BDF5-509E60748178}" presName="composite" presStyleCnt="0"/>
      <dgm:spPr/>
    </dgm:pt>
    <dgm:pt modelId="{F6C44053-5749-EE4B-8C8D-89826C840C57}" type="pres">
      <dgm:prSet presAssocID="{3EDCB527-A646-A448-BDF5-509E6074817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6B5E958-9A3A-4245-B16F-485114F48831}" type="pres">
      <dgm:prSet presAssocID="{3EDCB527-A646-A448-BDF5-509E6074817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86F2F02-F3CA-2B4C-949A-4A3348BF38BE}" type="presOf" srcId="{26C9DDEA-8269-8943-B0F3-3EA69F0FA452}" destId="{C1795A43-44A3-8B4C-ADF6-368AB0F91D26}" srcOrd="0" destOrd="11" presId="urn:microsoft.com/office/officeart/2005/8/layout/hList1"/>
    <dgm:cxn modelId="{2F578C02-605E-8746-AA85-8BEAAF401CE7}" srcId="{06BF5D75-058E-C54D-9FD9-E3FC45D8893E}" destId="{A6FB5581-CA94-E743-A95C-05EFEE66FB6C}" srcOrd="0" destOrd="0" parTransId="{C9233153-607D-384E-9F14-BFD6A039B142}" sibTransId="{BD923FCC-86F9-F042-A3E8-563019A6ACDC}"/>
    <dgm:cxn modelId="{ABE7BD02-34FC-4F0C-A5EA-95DFCA4FBA3B}" srcId="{881C5303-9FA0-C84A-9813-761AB37D70E9}" destId="{1AA43C04-C6CD-4F3E-88C6-AF7526EADECF}" srcOrd="4" destOrd="0" parTransId="{4E4F088C-3F67-4C88-B294-3B60A2CA5CED}" sibTransId="{17E794DA-C934-42B3-976D-83B484F6B153}"/>
    <dgm:cxn modelId="{145C8403-582B-A44D-8C93-A216F1E554C3}" type="presOf" srcId="{FC239965-6F2F-F34E-8ECC-44F81C2B3355}" destId="{46B5E958-9A3A-4245-B16F-485114F48831}" srcOrd="0" destOrd="2" presId="urn:microsoft.com/office/officeart/2005/8/layout/hList1"/>
    <dgm:cxn modelId="{C8AE2507-2356-4A35-A998-0702FF2CAB88}" type="presOf" srcId="{6619F0F4-FF42-425D-B199-63093B81BD71}" destId="{C1795A43-44A3-8B4C-ADF6-368AB0F91D26}" srcOrd="0" destOrd="6" presId="urn:microsoft.com/office/officeart/2005/8/layout/hList1"/>
    <dgm:cxn modelId="{8D4EBA13-8E3C-BF4B-BE42-FBAD21E56699}" srcId="{15024108-C831-B14C-9C3D-14AC2B2DE1C4}" destId="{06BF5D75-058E-C54D-9FD9-E3FC45D8893E}" srcOrd="3" destOrd="0" parTransId="{A75403C1-B48B-F245-8329-D82DEBBB715C}" sibTransId="{05036904-D944-424A-B7E4-FB2C2E015220}"/>
    <dgm:cxn modelId="{B0D20216-925D-45C9-97D5-D4459634E669}" srcId="{A8DE0C51-BE8E-4E77-8CA5-D85BB1256DDF}" destId="{9E520442-7FD3-456D-B8BD-EB9DE382A1FA}" srcOrd="0" destOrd="0" parTransId="{A4C59C2C-8842-4F9F-8616-2D6485AF2208}" sibTransId="{7BE0F8C4-CED0-41CC-9A13-F36CFCA1A2E2}"/>
    <dgm:cxn modelId="{7DDFF816-1563-4842-A737-35C6D729C0ED}" type="presOf" srcId="{C5D3CB31-741C-436D-B19A-196BF6443DAE}" destId="{5031DEEC-1465-0D43-8E11-A74143D0C420}" srcOrd="0" destOrd="3" presId="urn:microsoft.com/office/officeart/2005/8/layout/hList1"/>
    <dgm:cxn modelId="{CC3E1F1B-8463-EA40-A2D7-3D06B4EBDD2B}" srcId="{29832DEB-C15F-C34C-ACEB-F4374B089819}" destId="{F77D1275-1279-C841-9A28-0807620BA34F}" srcOrd="0" destOrd="0" parTransId="{0527F93A-F8BF-B343-A7D6-C715CA791BD3}" sibTransId="{86D1A598-D285-B64F-A2B5-89B4771DF14F}"/>
    <dgm:cxn modelId="{4C1A6121-DB91-48BB-AB20-26441C488C5A}" srcId="{72B23245-63AF-2643-817A-6E06E15F7E53}" destId="{93E764A6-04C7-40FB-A0BF-7E7515038E04}" srcOrd="0" destOrd="0" parTransId="{F55DDDC9-828D-4DFC-B72F-856FE86474A9}" sibTransId="{E25ECACD-D658-4F27-8B57-6E8FE064B8A6}"/>
    <dgm:cxn modelId="{0E028D23-BBAF-FC4F-9557-0380874ECFBA}" type="presOf" srcId="{A6FB5581-CA94-E743-A95C-05EFEE66FB6C}" destId="{0A021FC8-D92E-6F4E-831F-048125E14414}" srcOrd="0" destOrd="0" presId="urn:microsoft.com/office/officeart/2005/8/layout/hList1"/>
    <dgm:cxn modelId="{EE4A3125-1E5A-4D4D-99FF-CA5B13C8BBAE}" type="presOf" srcId="{EA11885A-AE52-4B90-832F-54ABDE7A3480}" destId="{5031DEEC-1465-0D43-8E11-A74143D0C420}" srcOrd="0" destOrd="2" presId="urn:microsoft.com/office/officeart/2005/8/layout/hList1"/>
    <dgm:cxn modelId="{F21E392E-E5C9-0F48-B8D5-26CE17566303}" type="presOf" srcId="{40F83854-8A63-5B4C-8AE0-0EB0D9E92D6A}" destId="{0A021FC8-D92E-6F4E-831F-048125E14414}" srcOrd="0" destOrd="9" presId="urn:microsoft.com/office/officeart/2005/8/layout/hList1"/>
    <dgm:cxn modelId="{EC0BC731-0413-224A-9384-0E886CE1E521}" srcId="{15024108-C831-B14C-9C3D-14AC2B2DE1C4}" destId="{7BC3A8C3-FE54-2B4D-83FA-11850852156D}" srcOrd="1" destOrd="0" parTransId="{4AB98FC1-3C22-284A-99C5-728CAB6C6AF5}" sibTransId="{46A4E369-34F0-0B40-BF98-A035B9BB8438}"/>
    <dgm:cxn modelId="{1AFF4F32-C726-4BE9-A571-F23CB0AA0286}" type="presOf" srcId="{42CCD60A-6ADC-4795-866C-27B1469B7063}" destId="{CB51278F-7622-1841-B868-4F372CA62F35}" srcOrd="0" destOrd="4" presId="urn:microsoft.com/office/officeart/2005/8/layout/hList1"/>
    <dgm:cxn modelId="{472B5634-416C-7F4B-8B0C-C24CCEEAFCA5}" type="presOf" srcId="{C7770444-A23C-7F4C-9E20-7F9FD20ABF39}" destId="{5031DEEC-1465-0D43-8E11-A74143D0C420}" srcOrd="0" destOrd="0" presId="urn:microsoft.com/office/officeart/2005/8/layout/hList1"/>
    <dgm:cxn modelId="{08535B36-677D-4A4A-8DC8-F304658AB4EE}" srcId="{3EDCB527-A646-A448-BDF5-509E60748178}" destId="{8A52A878-5E10-044F-B106-3E1F2B30A997}" srcOrd="1" destOrd="0" parTransId="{2385D9A6-3F9B-8847-8086-0AF2C51A17CF}" sibTransId="{A64B1E55-4C0E-FD49-9279-993EA6D3AD5A}"/>
    <dgm:cxn modelId="{F62CAC5B-0032-1A4B-87F6-7FBDCDD20645}" type="presOf" srcId="{06BF5D75-058E-C54D-9FD9-E3FC45D8893E}" destId="{9033DA1D-AD47-6847-B108-FD6ED4C69DC7}" srcOrd="0" destOrd="0" presId="urn:microsoft.com/office/officeart/2005/8/layout/hList1"/>
    <dgm:cxn modelId="{45181963-6051-6549-96E4-9C960F8C955C}" srcId="{A79AD7F8-017F-D747-B6B4-FC7CAD7E9630}" destId="{C7770444-A23C-7F4C-9E20-7F9FD20ABF39}" srcOrd="0" destOrd="0" parTransId="{877E99D1-5408-2E47-91CE-81B74E9C0042}" sibTransId="{4A31A2AF-AA95-EB40-9073-5A8A780ED391}"/>
    <dgm:cxn modelId="{ABEC8745-6615-4868-B185-79AFA8A15CB6}" type="presOf" srcId="{A8DE0C51-BE8E-4E77-8CA5-D85BB1256DDF}" destId="{0A021FC8-D92E-6F4E-831F-048125E14414}" srcOrd="0" destOrd="5" presId="urn:microsoft.com/office/officeart/2005/8/layout/hList1"/>
    <dgm:cxn modelId="{9967B645-1FB6-0E47-B8E0-2DCCD78D18B2}" type="presOf" srcId="{72B23245-63AF-2643-817A-6E06E15F7E53}" destId="{CB51278F-7622-1841-B868-4F372CA62F35}" srcOrd="0" destOrd="0" presId="urn:microsoft.com/office/officeart/2005/8/layout/hList1"/>
    <dgm:cxn modelId="{FF679B66-F994-A142-94B4-049C4AD2D9B9}" type="presOf" srcId="{AED41B35-FBEC-D942-ADA2-BF8682F4CD31}" destId="{C1795A43-44A3-8B4C-ADF6-368AB0F91D26}" srcOrd="0" destOrd="7" presId="urn:microsoft.com/office/officeart/2005/8/layout/hList1"/>
    <dgm:cxn modelId="{6E366848-14EF-4D2A-BFA3-BE180EA81DAD}" srcId="{881C5303-9FA0-C84A-9813-761AB37D70E9}" destId="{8BB290A9-59B3-47A3-A4DC-6F53D7F21E24}" srcOrd="0" destOrd="0" parTransId="{011840D8-01AE-4D88-A7DA-CCFD1C21E6EC}" sibTransId="{4F0B8DAC-4ECA-4A16-8061-04FB6BB81A9B}"/>
    <dgm:cxn modelId="{37478669-49E8-3D4A-B7B7-6DBFD372323C}" srcId="{AED41B35-FBEC-D942-ADA2-BF8682F4CD31}" destId="{51C12334-D38F-134A-878C-E13331FE81B4}" srcOrd="1" destOrd="0" parTransId="{E997BC6D-18E5-3540-A4D3-B5424106EB62}" sibTransId="{C5C9FB62-7279-E74B-86BC-0EBD7FB2AC36}"/>
    <dgm:cxn modelId="{EE076C4B-1D98-4C2B-8810-77C863A173A0}" type="presOf" srcId="{8BB290A9-59B3-47A3-A4DC-6F53D7F21E24}" destId="{C1795A43-44A3-8B4C-ADF6-368AB0F91D26}" srcOrd="0" destOrd="1" presId="urn:microsoft.com/office/officeart/2005/8/layout/hList1"/>
    <dgm:cxn modelId="{7EBD254C-B7F6-423F-842E-48E8191A5A60}" type="presOf" srcId="{234F4BF4-5C17-40EB-924E-81E82536959C}" destId="{CB51278F-7622-1841-B868-4F372CA62F35}" srcOrd="0" destOrd="3" presId="urn:microsoft.com/office/officeart/2005/8/layout/hList1"/>
    <dgm:cxn modelId="{EACCB96C-A076-4D40-91DD-B337BD8B4A8C}" type="presOf" srcId="{7D5418C5-CF44-4F46-AEE4-BCFB165C8F99}" destId="{46B5E958-9A3A-4245-B16F-485114F48831}" srcOrd="0" destOrd="0" presId="urn:microsoft.com/office/officeart/2005/8/layout/hList1"/>
    <dgm:cxn modelId="{EEA1BD6D-C229-7A49-9902-03E60C06CCFE}" type="presOf" srcId="{F77D1275-1279-C841-9A28-0807620BA34F}" destId="{0A021FC8-D92E-6F4E-831F-048125E14414}" srcOrd="0" destOrd="2" presId="urn:microsoft.com/office/officeart/2005/8/layout/hList1"/>
    <dgm:cxn modelId="{68E1046E-D40A-4703-BA31-26DFFF2866FD}" type="presOf" srcId="{E3F9E6A7-5F4C-41EF-B939-750575F9E5F2}" destId="{C1795A43-44A3-8B4C-ADF6-368AB0F91D26}" srcOrd="0" destOrd="4" presId="urn:microsoft.com/office/officeart/2005/8/layout/hList1"/>
    <dgm:cxn modelId="{70E4614F-8D45-6945-A004-A1385A7663C6}" type="presOf" srcId="{7BC3A8C3-FE54-2B4D-83FA-11850852156D}" destId="{3064AC94-533B-784D-B50E-8DBED891E4E3}" srcOrd="0" destOrd="0" presId="urn:microsoft.com/office/officeart/2005/8/layout/hList1"/>
    <dgm:cxn modelId="{ACC6E950-5D3D-414E-A5DF-5A90B625A5C0}" srcId="{7BC3A8C3-FE54-2B4D-83FA-11850852156D}" destId="{72B23245-63AF-2643-817A-6E06E15F7E53}" srcOrd="0" destOrd="0" parTransId="{7D2552C8-6BE3-C348-8D12-2C1E3150AE9D}" sibTransId="{D960C815-48EA-BA43-8C9F-F8FAB1DBE12F}"/>
    <dgm:cxn modelId="{738AB373-7FBB-CE46-8D40-E898F6A90931}" type="presOf" srcId="{8A52A878-5E10-044F-B106-3E1F2B30A997}" destId="{46B5E958-9A3A-4245-B16F-485114F48831}" srcOrd="0" destOrd="1" presId="urn:microsoft.com/office/officeart/2005/8/layout/hList1"/>
    <dgm:cxn modelId="{6F1A0F54-0EC8-4F4F-A4DF-C6A259785391}" srcId="{06BF5D75-058E-C54D-9FD9-E3FC45D8893E}" destId="{A2D06CC1-0BA1-4DB4-B3BC-3BCA972D10A2}" srcOrd="2" destOrd="0" parTransId="{1AD2716A-51EF-431B-9900-C45E95DCAF1C}" sibTransId="{ECE0B017-946B-4990-86ED-7FD897677734}"/>
    <dgm:cxn modelId="{80238E56-FA81-4BBE-A63C-2D717D346BDC}" srcId="{A2D06CC1-0BA1-4DB4-B3BC-3BCA972D10A2}" destId="{A10C9D7C-97EE-4682-B67F-44DB2786A6ED}" srcOrd="0" destOrd="0" parTransId="{73997B45-3D3B-41FC-BC97-4C739F6359C0}" sibTransId="{7C317D22-3D21-4F32-9D14-FFD4322A8956}"/>
    <dgm:cxn modelId="{E4503357-3025-B240-8A63-65579124B06B}" type="presOf" srcId="{1467ACF2-E1F5-FD40-AF34-199C2492103D}" destId="{C1795A43-44A3-8B4C-ADF6-368AB0F91D26}" srcOrd="0" destOrd="10" presId="urn:microsoft.com/office/officeart/2005/8/layout/hList1"/>
    <dgm:cxn modelId="{9C496278-34D2-4939-A1C6-B082C0567D31}" srcId="{881C5303-9FA0-C84A-9813-761AB37D70E9}" destId="{6619F0F4-FF42-425D-B199-63093B81BD71}" srcOrd="5" destOrd="0" parTransId="{AED8FF85-8791-4513-BFB3-A3D332F20E72}" sibTransId="{24B46602-8594-4736-9A60-67E89B85C714}"/>
    <dgm:cxn modelId="{1995D878-B5E1-144C-A6BF-97367720C10C}" srcId="{3EDCB527-A646-A448-BDF5-509E60748178}" destId="{7D5418C5-CF44-4F46-AEE4-BCFB165C8F99}" srcOrd="0" destOrd="0" parTransId="{A25C2B9B-D4F0-5F48-BBBD-E3FB69CE76B1}" sibTransId="{A5C2C17A-CA19-EC49-9C93-3560AE2D6C1A}"/>
    <dgm:cxn modelId="{E2A19B79-D84E-4092-B4AE-48CBCD3346FE}" srcId="{06BF5D75-058E-C54D-9FD9-E3FC45D8893E}" destId="{A8DE0C51-BE8E-4E77-8CA5-D85BB1256DDF}" srcOrd="3" destOrd="0" parTransId="{490CA648-6B73-474E-BF2F-5EF5F0BE7B48}" sibTransId="{C93BB7E6-97EE-4982-AD49-4545B40472B1}"/>
    <dgm:cxn modelId="{EF5B3A7A-8C56-48D8-ABAC-BE5494A45809}" type="presOf" srcId="{0B9289C7-9515-4816-8E6B-4FAE02EC54DA}" destId="{0A021FC8-D92E-6F4E-831F-048125E14414}" srcOrd="0" destOrd="7" presId="urn:microsoft.com/office/officeart/2005/8/layout/hList1"/>
    <dgm:cxn modelId="{5D547D7D-6EB9-46BA-AF29-027DFE0A6C74}" type="presOf" srcId="{D844C120-F95A-462A-ADA1-B9623E855ADF}" destId="{C1795A43-44A3-8B4C-ADF6-368AB0F91D26}" srcOrd="0" destOrd="3" presId="urn:microsoft.com/office/officeart/2005/8/layout/hList1"/>
    <dgm:cxn modelId="{DFC33E7F-7981-4FEA-ACBF-ECFAA7FDFA9E}" type="presOf" srcId="{B99F6B6A-0526-4D32-B19E-AF2013EF7732}" destId="{CB51278F-7622-1841-B868-4F372CA62F35}" srcOrd="0" destOrd="2" presId="urn:microsoft.com/office/officeart/2005/8/layout/hList1"/>
    <dgm:cxn modelId="{27094781-F6A5-47C0-92AC-5056BF882B78}" srcId="{881C5303-9FA0-C84A-9813-761AB37D70E9}" destId="{D844C120-F95A-462A-ADA1-B9623E855ADF}" srcOrd="2" destOrd="0" parTransId="{E9E84FC5-32E2-4EF6-98AE-A5D92AAD4BFA}" sibTransId="{F7833440-E31B-458B-A34C-1D5493F79AC6}"/>
    <dgm:cxn modelId="{F5603883-4733-471F-8E81-C748DF1ACBAC}" srcId="{72B23245-63AF-2643-817A-6E06E15F7E53}" destId="{42CCD60A-6ADC-4795-866C-27B1469B7063}" srcOrd="3" destOrd="0" parTransId="{CA283F06-5E4B-465F-84E3-4F30B9E894EC}" sibTransId="{B02D20BD-A30D-47FF-9CC4-7DB6EBAF8136}"/>
    <dgm:cxn modelId="{74F63C83-2A11-4D32-A41F-69E287A36255}" srcId="{C7770444-A23C-7F4C-9E20-7F9FD20ABF39}" destId="{C5D3CB31-741C-436D-B19A-196BF6443DAE}" srcOrd="2" destOrd="0" parTransId="{678EA354-C8BE-4FAF-8CC8-E780DC876610}" sibTransId="{C257D97A-9CDF-4EA8-9F14-977E16F3C1FA}"/>
    <dgm:cxn modelId="{5FA94383-4FB7-5D44-AAC1-86A84FE37069}" type="presOf" srcId="{3F5CECA2-A6C8-2D45-8E79-C6B350C61409}" destId="{0A021FC8-D92E-6F4E-831F-048125E14414}" srcOrd="0" destOrd="8" presId="urn:microsoft.com/office/officeart/2005/8/layout/hList1"/>
    <dgm:cxn modelId="{2C1BE183-37E4-F943-B062-39F0DFFD2F55}" type="presOf" srcId="{51C12334-D38F-134A-878C-E13331FE81B4}" destId="{C1795A43-44A3-8B4C-ADF6-368AB0F91D26}" srcOrd="0" destOrd="9" presId="urn:microsoft.com/office/officeart/2005/8/layout/hList1"/>
    <dgm:cxn modelId="{A868B788-222B-964A-922E-5148987AE6EC}" srcId="{3EDCB527-A646-A448-BDF5-509E60748178}" destId="{FC239965-6F2F-F34E-8ECC-44F81C2B3355}" srcOrd="2" destOrd="0" parTransId="{922BE90A-0209-4045-A28B-2C56B228CD6B}" sibTransId="{85EF2822-CCE3-504F-A885-2EC60AF5423B}"/>
    <dgm:cxn modelId="{6DBAB888-EEBE-9C43-B34C-801A15EF749C}" srcId="{15024108-C831-B14C-9C3D-14AC2B2DE1C4}" destId="{A79AD7F8-017F-D747-B6B4-FC7CAD7E9630}" srcOrd="0" destOrd="0" parTransId="{B3D13105-0965-5E41-A765-BF3297B7AF71}" sibTransId="{AD16866C-6C5D-DC41-90EC-933EB17AF375}"/>
    <dgm:cxn modelId="{A6AB048E-6274-429C-A545-7B45BB5EA602}" srcId="{72B23245-63AF-2643-817A-6E06E15F7E53}" destId="{B99F6B6A-0526-4D32-B19E-AF2013EF7732}" srcOrd="1" destOrd="0" parTransId="{B8EC2BCD-D595-4D2C-9742-ADF6AD9EE17D}" sibTransId="{F402586E-7612-4EB1-9581-8F22AFDF420D}"/>
    <dgm:cxn modelId="{47EF888F-BB4C-7C4C-AED0-4B85FD15D354}" type="presOf" srcId="{15024108-C831-B14C-9C3D-14AC2B2DE1C4}" destId="{9F110F00-D83F-AA48-8535-4B4813396B25}" srcOrd="0" destOrd="0" presId="urn:microsoft.com/office/officeart/2005/8/layout/hList1"/>
    <dgm:cxn modelId="{36335791-9B44-4636-B8AA-671C62581BF0}" type="presOf" srcId="{1AA43C04-C6CD-4F3E-88C6-AF7526EADECF}" destId="{C1795A43-44A3-8B4C-ADF6-368AB0F91D26}" srcOrd="0" destOrd="5" presId="urn:microsoft.com/office/officeart/2005/8/layout/hList1"/>
    <dgm:cxn modelId="{FCA97693-C113-4909-B66E-46FF7E7720CD}" srcId="{881C5303-9FA0-C84A-9813-761AB37D70E9}" destId="{E3F9E6A7-5F4C-41EF-B939-750575F9E5F2}" srcOrd="3" destOrd="0" parTransId="{4883A954-3675-46B3-8851-E645740FCFB1}" sibTransId="{91FEBBD4-E805-46D2-A53D-FFD8370E6900}"/>
    <dgm:cxn modelId="{1106F99A-1082-8B45-B191-64B6694D0793}" srcId="{15024108-C831-B14C-9C3D-14AC2B2DE1C4}" destId="{F256922A-6048-A740-A437-52F8916AC558}" srcOrd="2" destOrd="0" parTransId="{A1D48073-0C40-6743-A33C-7C1B9B1885EB}" sibTransId="{11673C15-753C-3C40-9A72-5DE054E28B56}"/>
    <dgm:cxn modelId="{E9EDFB9A-0C0B-0D40-9461-39E260BB261C}" srcId="{F256922A-6048-A740-A437-52F8916AC558}" destId="{881C5303-9FA0-C84A-9813-761AB37D70E9}" srcOrd="0" destOrd="0" parTransId="{C3EDE737-D468-8646-9863-B447FC225BEF}" sibTransId="{B2E803FD-7C09-4D49-A98C-D731844D7FC5}"/>
    <dgm:cxn modelId="{064D8BA3-BCF2-1B40-BAC5-B8AEEBBAC54B}" srcId="{AED41B35-FBEC-D942-ADA2-BF8682F4CD31}" destId="{26C9DDEA-8269-8943-B0F3-3EA69F0FA452}" srcOrd="3" destOrd="0" parTransId="{AE05AEE2-2A28-D247-AC00-7D4D98D59FE9}" sibTransId="{E28D3EBD-A33F-C04C-8FC2-3A970F2D16B7}"/>
    <dgm:cxn modelId="{895F7AA8-2EAC-154D-A687-B1D8DD3CE986}" type="presOf" srcId="{29832DEB-C15F-C34C-ACEB-F4374B089819}" destId="{0A021FC8-D92E-6F4E-831F-048125E14414}" srcOrd="0" destOrd="1" presId="urn:microsoft.com/office/officeart/2005/8/layout/hList1"/>
    <dgm:cxn modelId="{345466AB-F932-A340-8A62-559A0BE4CE51}" srcId="{AED41B35-FBEC-D942-ADA2-BF8682F4CD31}" destId="{844268D3-3EFE-E949-947E-6CA153CCF5C5}" srcOrd="0" destOrd="0" parTransId="{BB3F9041-8B02-5843-9FFA-21BAD98D6BFB}" sibTransId="{1FE1EC63-ACF9-2745-BB40-72333F063A5D}"/>
    <dgm:cxn modelId="{A30396B2-3AA1-4C7B-A274-ECE4192E45FA}" srcId="{06BF5D75-058E-C54D-9FD9-E3FC45D8893E}" destId="{0B9289C7-9515-4816-8E6B-4FAE02EC54DA}" srcOrd="4" destOrd="0" parTransId="{3B8C1E50-C441-4901-9028-EC65DD68CEEB}" sibTransId="{8372EB5C-FBCB-4CED-A23D-CDCE42EDCDB0}"/>
    <dgm:cxn modelId="{4853BFB2-8E89-46CF-9039-9465C6ADEC02}" srcId="{C7770444-A23C-7F4C-9E20-7F9FD20ABF39}" destId="{1444000C-986C-4072-99D4-FB97A6603DD5}" srcOrd="0" destOrd="0" parTransId="{EDF8B8B6-8C44-400E-BAFE-D0761708F7FF}" sibTransId="{F72F96A8-0747-47C9-9A53-FA12ED533979}"/>
    <dgm:cxn modelId="{A69198B7-2BE0-0749-B7C4-25FCE7C0BC44}" type="presOf" srcId="{881C5303-9FA0-C84A-9813-761AB37D70E9}" destId="{C1795A43-44A3-8B4C-ADF6-368AB0F91D26}" srcOrd="0" destOrd="0" presId="urn:microsoft.com/office/officeart/2005/8/layout/hList1"/>
    <dgm:cxn modelId="{02564DB8-4EBC-4503-9E41-F0F4A61EBFA9}" srcId="{881C5303-9FA0-C84A-9813-761AB37D70E9}" destId="{2AC6C246-2F51-4AB7-9D53-392694747938}" srcOrd="1" destOrd="0" parTransId="{C9AC984B-6388-4CF6-BE54-E855A146D5A7}" sibTransId="{73716260-251A-4F7A-964A-1CE6694886B9}"/>
    <dgm:cxn modelId="{CC5CB2B8-C591-944C-BE57-1F9C81397119}" srcId="{06BF5D75-058E-C54D-9FD9-E3FC45D8893E}" destId="{3F5CECA2-A6C8-2D45-8E79-C6B350C61409}" srcOrd="5" destOrd="0" parTransId="{B6612A47-02EA-7A4A-AAB1-FA25F076EEA6}" sibTransId="{D0F3E51C-7592-9443-844A-3F810EE21AA0}"/>
    <dgm:cxn modelId="{72E66BC5-7B91-4A50-9946-39307F2934B4}" type="presOf" srcId="{A2D06CC1-0BA1-4DB4-B3BC-3BCA972D10A2}" destId="{0A021FC8-D92E-6F4E-831F-048125E14414}" srcOrd="0" destOrd="3" presId="urn:microsoft.com/office/officeart/2005/8/layout/hList1"/>
    <dgm:cxn modelId="{D2146FD1-F65E-BF43-9B6C-63AC229F9E1B}" srcId="{AED41B35-FBEC-D942-ADA2-BF8682F4CD31}" destId="{1467ACF2-E1F5-FD40-AF34-199C2492103D}" srcOrd="2" destOrd="0" parTransId="{2A61198B-4E28-194E-BD8B-EF61C61A7F3D}" sibTransId="{0B069415-F61F-DD45-8067-F98860804D34}"/>
    <dgm:cxn modelId="{D6F9E6D2-700C-4E8B-84D0-2FC50902BBAB}" type="presOf" srcId="{A10C9D7C-97EE-4682-B67F-44DB2786A6ED}" destId="{0A021FC8-D92E-6F4E-831F-048125E14414}" srcOrd="0" destOrd="4" presId="urn:microsoft.com/office/officeart/2005/8/layout/hList1"/>
    <dgm:cxn modelId="{F543EBD2-9577-4D9A-974F-6ADB3B2CFDA4}" type="presOf" srcId="{9E520442-7FD3-456D-B8BD-EB9DE382A1FA}" destId="{0A021FC8-D92E-6F4E-831F-048125E14414}" srcOrd="0" destOrd="6" presId="urn:microsoft.com/office/officeart/2005/8/layout/hList1"/>
    <dgm:cxn modelId="{9EE8F1D6-C652-814F-ABD3-B96CDF411F7F}" type="presOf" srcId="{3EDCB527-A646-A448-BDF5-509E60748178}" destId="{F6C44053-5749-EE4B-8C8D-89826C840C57}" srcOrd="0" destOrd="0" presId="urn:microsoft.com/office/officeart/2005/8/layout/hList1"/>
    <dgm:cxn modelId="{5BE3BADB-C972-FE4B-9F06-FA01246A2F95}" type="presOf" srcId="{F256922A-6048-A740-A437-52F8916AC558}" destId="{2C96AB0A-3024-4648-AC15-7E7FE0026F6E}" srcOrd="0" destOrd="0" presId="urn:microsoft.com/office/officeart/2005/8/layout/hList1"/>
    <dgm:cxn modelId="{4EF734DE-7C42-CC43-AC4B-4710AA2C3308}" srcId="{15024108-C831-B14C-9C3D-14AC2B2DE1C4}" destId="{3EDCB527-A646-A448-BDF5-509E60748178}" srcOrd="4" destOrd="0" parTransId="{F021281B-AC89-8A43-BA01-2E4417408EFC}" sibTransId="{ACC09035-6B54-C246-B28E-970004796F7F}"/>
    <dgm:cxn modelId="{EB39D5E4-3DE7-4A48-AC8D-4C715D9D2B68}" srcId="{06BF5D75-058E-C54D-9FD9-E3FC45D8893E}" destId="{29832DEB-C15F-C34C-ACEB-F4374B089819}" srcOrd="1" destOrd="0" parTransId="{095DE02D-D5A3-9841-9C76-44DE4997BC47}" sibTransId="{B7B135D8-432A-4947-9FBD-3E2607E2CA20}"/>
    <dgm:cxn modelId="{382ADFE5-BBBC-41FE-86F6-BBD83DCCBF35}" type="presOf" srcId="{1444000C-986C-4072-99D4-FB97A6603DD5}" destId="{5031DEEC-1465-0D43-8E11-A74143D0C420}" srcOrd="0" destOrd="1" presId="urn:microsoft.com/office/officeart/2005/8/layout/hList1"/>
    <dgm:cxn modelId="{5F8F5BE6-0D8A-B445-90F6-D32BB05FC888}" srcId="{06BF5D75-058E-C54D-9FD9-E3FC45D8893E}" destId="{40F83854-8A63-5B4C-8AE0-0EB0D9E92D6A}" srcOrd="6" destOrd="0" parTransId="{FD7F527D-ED11-AC4D-9CDB-104BBFA96618}" sibTransId="{CA7062D4-333C-1945-B2AB-F4215385E15D}"/>
    <dgm:cxn modelId="{13ED37E7-40A1-6F4A-A7CE-BE0169B4D162}" type="presOf" srcId="{844268D3-3EFE-E949-947E-6CA153CCF5C5}" destId="{C1795A43-44A3-8B4C-ADF6-368AB0F91D26}" srcOrd="0" destOrd="8" presId="urn:microsoft.com/office/officeart/2005/8/layout/hList1"/>
    <dgm:cxn modelId="{BF2BE6E8-92C8-44B4-894F-870BB026A030}" type="presOf" srcId="{2AC6C246-2F51-4AB7-9D53-392694747938}" destId="{C1795A43-44A3-8B4C-ADF6-368AB0F91D26}" srcOrd="0" destOrd="2" presId="urn:microsoft.com/office/officeart/2005/8/layout/hList1"/>
    <dgm:cxn modelId="{452AC5EB-6093-4025-B9BA-91BE5E02F71A}" srcId="{C7770444-A23C-7F4C-9E20-7F9FD20ABF39}" destId="{EA11885A-AE52-4B90-832F-54ABDE7A3480}" srcOrd="1" destOrd="0" parTransId="{2F80B27F-16EB-48D5-B7E7-887A628AF342}" sibTransId="{78D50AA0-6017-4A1E-8A54-981F52D8835C}"/>
    <dgm:cxn modelId="{580715F6-70F6-485A-8250-0D3DE99F2DD2}" type="presOf" srcId="{93E764A6-04C7-40FB-A0BF-7E7515038E04}" destId="{CB51278F-7622-1841-B868-4F372CA62F35}" srcOrd="0" destOrd="1" presId="urn:microsoft.com/office/officeart/2005/8/layout/hList1"/>
    <dgm:cxn modelId="{6C542CF6-D540-8A4B-83B7-ED854E8C0A71}" type="presOf" srcId="{A79AD7F8-017F-D747-B6B4-FC7CAD7E9630}" destId="{9C288AE9-AAC0-114B-97A8-60D3AC66E519}" srcOrd="0" destOrd="0" presId="urn:microsoft.com/office/officeart/2005/8/layout/hList1"/>
    <dgm:cxn modelId="{2FA52BF7-1198-4F46-AD31-5EC21889FE0D}" srcId="{72B23245-63AF-2643-817A-6E06E15F7E53}" destId="{234F4BF4-5C17-40EB-924E-81E82536959C}" srcOrd="2" destOrd="0" parTransId="{D2EFBE1F-8026-4889-BF0B-7AEACEAC1D5F}" sibTransId="{09E91141-7071-4611-97FA-3F83E11D728A}"/>
    <dgm:cxn modelId="{7CD962FD-91FB-F241-8B68-9DC7FAA7118C}" srcId="{F256922A-6048-A740-A437-52F8916AC558}" destId="{AED41B35-FBEC-D942-ADA2-BF8682F4CD31}" srcOrd="1" destOrd="0" parTransId="{883226D3-5AD9-6448-B46F-3C918F7F6EB0}" sibTransId="{E3BA4780-3899-8C45-9E64-F25BA77C5FF9}"/>
    <dgm:cxn modelId="{DBE2DAAF-A813-5C4E-9B0F-8CA9EB70A140}" type="presParOf" srcId="{9F110F00-D83F-AA48-8535-4B4813396B25}" destId="{82152B48-1F14-AE4B-834C-6FED9A4B0D60}" srcOrd="0" destOrd="0" presId="urn:microsoft.com/office/officeart/2005/8/layout/hList1"/>
    <dgm:cxn modelId="{C4A75D7B-B826-C94A-8AAD-E58EFA447378}" type="presParOf" srcId="{82152B48-1F14-AE4B-834C-6FED9A4B0D60}" destId="{9C288AE9-AAC0-114B-97A8-60D3AC66E519}" srcOrd="0" destOrd="0" presId="urn:microsoft.com/office/officeart/2005/8/layout/hList1"/>
    <dgm:cxn modelId="{B33CC555-9986-294C-9FBD-D1FB8A21C73F}" type="presParOf" srcId="{82152B48-1F14-AE4B-834C-6FED9A4B0D60}" destId="{5031DEEC-1465-0D43-8E11-A74143D0C420}" srcOrd="1" destOrd="0" presId="urn:microsoft.com/office/officeart/2005/8/layout/hList1"/>
    <dgm:cxn modelId="{60DD2E61-DF3B-9544-BF42-87E849002EE7}" type="presParOf" srcId="{9F110F00-D83F-AA48-8535-4B4813396B25}" destId="{D1DF12D6-B047-F747-9AFD-13B6AFD2CBE7}" srcOrd="1" destOrd="0" presId="urn:microsoft.com/office/officeart/2005/8/layout/hList1"/>
    <dgm:cxn modelId="{B9ECF539-124D-174A-8850-1C4F6F7C19BB}" type="presParOf" srcId="{9F110F00-D83F-AA48-8535-4B4813396B25}" destId="{D4D9E45F-4048-824E-891C-97649C0ACD62}" srcOrd="2" destOrd="0" presId="urn:microsoft.com/office/officeart/2005/8/layout/hList1"/>
    <dgm:cxn modelId="{D7B403C0-88B1-8348-9392-28232C0B5A2A}" type="presParOf" srcId="{D4D9E45F-4048-824E-891C-97649C0ACD62}" destId="{3064AC94-533B-784D-B50E-8DBED891E4E3}" srcOrd="0" destOrd="0" presId="urn:microsoft.com/office/officeart/2005/8/layout/hList1"/>
    <dgm:cxn modelId="{21378733-6FEA-6046-9646-1F5BA1808C86}" type="presParOf" srcId="{D4D9E45F-4048-824E-891C-97649C0ACD62}" destId="{CB51278F-7622-1841-B868-4F372CA62F35}" srcOrd="1" destOrd="0" presId="urn:microsoft.com/office/officeart/2005/8/layout/hList1"/>
    <dgm:cxn modelId="{A190EFE7-F588-E349-9DDE-6FFE20A8ADB8}" type="presParOf" srcId="{9F110F00-D83F-AA48-8535-4B4813396B25}" destId="{5C2C66CC-EC82-BA49-8D10-3B137A63FC76}" srcOrd="3" destOrd="0" presId="urn:microsoft.com/office/officeart/2005/8/layout/hList1"/>
    <dgm:cxn modelId="{66F4902F-D0A6-D545-B005-4F5CA0388A3D}" type="presParOf" srcId="{9F110F00-D83F-AA48-8535-4B4813396B25}" destId="{4EE2E519-34D1-D840-8409-DE3A25129B4C}" srcOrd="4" destOrd="0" presId="urn:microsoft.com/office/officeart/2005/8/layout/hList1"/>
    <dgm:cxn modelId="{7A404527-1199-414D-AA48-7CC8863CA805}" type="presParOf" srcId="{4EE2E519-34D1-D840-8409-DE3A25129B4C}" destId="{2C96AB0A-3024-4648-AC15-7E7FE0026F6E}" srcOrd="0" destOrd="0" presId="urn:microsoft.com/office/officeart/2005/8/layout/hList1"/>
    <dgm:cxn modelId="{05AE4730-278C-B746-B408-B03CAA4F7EE8}" type="presParOf" srcId="{4EE2E519-34D1-D840-8409-DE3A25129B4C}" destId="{C1795A43-44A3-8B4C-ADF6-368AB0F91D26}" srcOrd="1" destOrd="0" presId="urn:microsoft.com/office/officeart/2005/8/layout/hList1"/>
    <dgm:cxn modelId="{D9726611-EE89-FB48-8AE7-6658440476AB}" type="presParOf" srcId="{9F110F00-D83F-AA48-8535-4B4813396B25}" destId="{3337E80D-9623-0D47-B285-480B6528B44B}" srcOrd="5" destOrd="0" presId="urn:microsoft.com/office/officeart/2005/8/layout/hList1"/>
    <dgm:cxn modelId="{63CCDFBB-D892-5744-8930-0391B6241A63}" type="presParOf" srcId="{9F110F00-D83F-AA48-8535-4B4813396B25}" destId="{774DC1C2-DEC9-E14F-B7FC-D7F68C176E6D}" srcOrd="6" destOrd="0" presId="urn:microsoft.com/office/officeart/2005/8/layout/hList1"/>
    <dgm:cxn modelId="{46435D93-D128-B743-A149-F638E83DD0F1}" type="presParOf" srcId="{774DC1C2-DEC9-E14F-B7FC-D7F68C176E6D}" destId="{9033DA1D-AD47-6847-B108-FD6ED4C69DC7}" srcOrd="0" destOrd="0" presId="urn:microsoft.com/office/officeart/2005/8/layout/hList1"/>
    <dgm:cxn modelId="{A2B1EEAB-3713-C744-9FA7-364D35568B63}" type="presParOf" srcId="{774DC1C2-DEC9-E14F-B7FC-D7F68C176E6D}" destId="{0A021FC8-D92E-6F4E-831F-048125E14414}" srcOrd="1" destOrd="0" presId="urn:microsoft.com/office/officeart/2005/8/layout/hList1"/>
    <dgm:cxn modelId="{ED484126-3BF2-8344-A2C8-AE9F79AB81C1}" type="presParOf" srcId="{9F110F00-D83F-AA48-8535-4B4813396B25}" destId="{B3CE0038-0941-7F4B-B62D-DFE0539E5E64}" srcOrd="7" destOrd="0" presId="urn:microsoft.com/office/officeart/2005/8/layout/hList1"/>
    <dgm:cxn modelId="{486517C1-3648-A347-B34B-56840DD9243D}" type="presParOf" srcId="{9F110F00-D83F-AA48-8535-4B4813396B25}" destId="{6BB3C52F-19A6-EC4C-B0B5-C99BD0956448}" srcOrd="8" destOrd="0" presId="urn:microsoft.com/office/officeart/2005/8/layout/hList1"/>
    <dgm:cxn modelId="{D2F75333-AB3A-2243-AF9B-2F59DF353635}" type="presParOf" srcId="{6BB3C52F-19A6-EC4C-B0B5-C99BD0956448}" destId="{F6C44053-5749-EE4B-8C8D-89826C840C57}" srcOrd="0" destOrd="0" presId="urn:microsoft.com/office/officeart/2005/8/layout/hList1"/>
    <dgm:cxn modelId="{92BF4EDB-11F1-B84D-BECE-27C85A003742}" type="presParOf" srcId="{6BB3C52F-19A6-EC4C-B0B5-C99BD0956448}" destId="{46B5E958-9A3A-4245-B16F-485114F488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587FF-5627-FF46-9D20-EF97142ECC6E}">
      <dsp:nvSpPr>
        <dsp:cNvPr id="0" name=""/>
        <dsp:cNvSpPr/>
      </dsp:nvSpPr>
      <dsp:spPr>
        <a:xfrm>
          <a:off x="2556293" y="1437183"/>
          <a:ext cx="3331512" cy="3331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bg1"/>
              </a:solidFill>
            </a:rPr>
            <a:t>El SOC es </a:t>
          </a:r>
          <a:r>
            <a:rPr lang="pt-BR" sz="2300" kern="1200" dirty="0" err="1">
              <a:solidFill>
                <a:schemeClr val="bg1"/>
              </a:solidFill>
            </a:rPr>
            <a:t>un</a:t>
          </a:r>
          <a:r>
            <a:rPr lang="pt-BR" sz="2300" kern="1200" dirty="0">
              <a:solidFill>
                <a:schemeClr val="bg1"/>
              </a:solidFill>
            </a:rPr>
            <a:t> elemento que </a:t>
          </a:r>
          <a:r>
            <a:rPr lang="pt-BR" sz="2300" kern="1200" dirty="0" err="1">
              <a:solidFill>
                <a:schemeClr val="bg1"/>
              </a:solidFill>
            </a:rPr>
            <a:t>puede</a:t>
          </a:r>
          <a:r>
            <a:rPr lang="pt-BR" sz="2300" kern="1200" dirty="0">
              <a:solidFill>
                <a:schemeClr val="bg1"/>
              </a:solidFill>
            </a:rPr>
            <a:t> contribuir a </a:t>
          </a:r>
          <a:r>
            <a:rPr lang="pt-BR" sz="2300" kern="1200" dirty="0" err="1">
              <a:solidFill>
                <a:schemeClr val="bg1"/>
              </a:solidFill>
            </a:rPr>
            <a:t>mejorar</a:t>
          </a:r>
          <a:r>
            <a:rPr lang="pt-BR" sz="2300" kern="1200" dirty="0">
              <a:solidFill>
                <a:schemeClr val="bg1"/>
              </a:solidFill>
            </a:rPr>
            <a:t> </a:t>
          </a:r>
          <a:r>
            <a:rPr lang="pt-BR" sz="2300" kern="1200" dirty="0" err="1">
              <a:solidFill>
                <a:schemeClr val="bg1"/>
              </a:solidFill>
            </a:rPr>
            <a:t>el</a:t>
          </a:r>
          <a:r>
            <a:rPr lang="pt-BR" sz="2300" kern="1200" dirty="0">
              <a:solidFill>
                <a:schemeClr val="bg1"/>
              </a:solidFill>
            </a:rPr>
            <a:t> valor de </a:t>
          </a:r>
          <a:r>
            <a:rPr lang="pt-BR" sz="2300" kern="1200" dirty="0" err="1">
              <a:solidFill>
                <a:schemeClr val="bg1"/>
              </a:solidFill>
            </a:rPr>
            <a:t>otras</a:t>
          </a:r>
          <a:r>
            <a:rPr lang="pt-BR" sz="2300" kern="1200" dirty="0">
              <a:solidFill>
                <a:schemeClr val="bg1"/>
              </a:solidFill>
            </a:rPr>
            <a:t> funciones de seguridade cibernética.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044182" y="1925072"/>
        <a:ext cx="2355734" cy="2355734"/>
      </dsp:txXfrm>
    </dsp:sp>
    <dsp:sp modelId="{D46F1CDE-4F4E-B743-A2A7-3D694D9538E0}">
      <dsp:nvSpPr>
        <dsp:cNvPr id="0" name=""/>
        <dsp:cNvSpPr/>
      </dsp:nvSpPr>
      <dsp:spPr>
        <a:xfrm>
          <a:off x="3389171" y="102785"/>
          <a:ext cx="1665756" cy="16657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GRC</a:t>
          </a:r>
        </a:p>
      </dsp:txBody>
      <dsp:txXfrm>
        <a:off x="3633115" y="346729"/>
        <a:ext cx="1177868" cy="1177868"/>
      </dsp:txXfrm>
    </dsp:sp>
    <dsp:sp modelId="{2221D69B-FECF-C140-88EA-5F431A1D4E96}">
      <dsp:nvSpPr>
        <dsp:cNvPr id="0" name=""/>
        <dsp:cNvSpPr/>
      </dsp:nvSpPr>
      <dsp:spPr>
        <a:xfrm>
          <a:off x="5450374" y="1600336"/>
          <a:ext cx="1665756" cy="16657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Red Team</a:t>
          </a:r>
        </a:p>
      </dsp:txBody>
      <dsp:txXfrm>
        <a:off x="5694318" y="1844280"/>
        <a:ext cx="1177868" cy="1177868"/>
      </dsp:txXfrm>
    </dsp:sp>
    <dsp:sp modelId="{B0123147-5A46-5E4D-8BA9-58A9C7F00A7D}">
      <dsp:nvSpPr>
        <dsp:cNvPr id="0" name=""/>
        <dsp:cNvSpPr/>
      </dsp:nvSpPr>
      <dsp:spPr>
        <a:xfrm>
          <a:off x="4663065" y="4023425"/>
          <a:ext cx="1665756" cy="16657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CSIRT</a:t>
          </a:r>
        </a:p>
      </dsp:txBody>
      <dsp:txXfrm>
        <a:off x="4907009" y="4267369"/>
        <a:ext cx="1177868" cy="1177868"/>
      </dsp:txXfrm>
    </dsp:sp>
    <dsp:sp modelId="{B8055FE9-6038-BC46-B25F-10DCABF16CE5}">
      <dsp:nvSpPr>
        <dsp:cNvPr id="0" name=""/>
        <dsp:cNvSpPr/>
      </dsp:nvSpPr>
      <dsp:spPr>
        <a:xfrm>
          <a:off x="2115278" y="4023425"/>
          <a:ext cx="1665756" cy="166575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Cloud / IT Security</a:t>
          </a:r>
        </a:p>
      </dsp:txBody>
      <dsp:txXfrm>
        <a:off x="2359222" y="4267369"/>
        <a:ext cx="1177868" cy="1177868"/>
      </dsp:txXfrm>
    </dsp:sp>
    <dsp:sp modelId="{1AADD7EF-4F44-FA4D-AED4-07374C499CCE}">
      <dsp:nvSpPr>
        <dsp:cNvPr id="0" name=""/>
        <dsp:cNvSpPr/>
      </dsp:nvSpPr>
      <dsp:spPr>
        <a:xfrm>
          <a:off x="1327969" y="1600336"/>
          <a:ext cx="1665756" cy="16657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>
              <a:solidFill>
                <a:schemeClr val="bg1"/>
              </a:solidFill>
            </a:rPr>
            <a:t>Desarollo</a:t>
          </a:r>
          <a:r>
            <a:rPr lang="pt-BR" sz="1200" kern="1200" dirty="0">
              <a:solidFill>
                <a:schemeClr val="bg1"/>
              </a:solidFill>
            </a:rPr>
            <a:t> seguro de software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71913" y="1844280"/>
        <a:ext cx="1177868" cy="1177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19117-6CC8-074B-A204-43D69C6EC74A}">
      <dsp:nvSpPr>
        <dsp:cNvPr id="0" name=""/>
        <dsp:cNvSpPr/>
      </dsp:nvSpPr>
      <dsp:spPr>
        <a:xfrm>
          <a:off x="3463377" y="2115847"/>
          <a:ext cx="1115333" cy="1147557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</a:t>
          </a:r>
        </a:p>
      </dsp:txBody>
      <dsp:txXfrm>
        <a:off x="3517823" y="2170293"/>
        <a:ext cx="1006441" cy="1038665"/>
      </dsp:txXfrm>
    </dsp:sp>
    <dsp:sp modelId="{746ADBFF-3D0B-C84E-A218-414512A05A52}">
      <dsp:nvSpPr>
        <dsp:cNvPr id="0" name=""/>
        <dsp:cNvSpPr/>
      </dsp:nvSpPr>
      <dsp:spPr>
        <a:xfrm rot="16200000">
          <a:off x="3512592" y="1607396"/>
          <a:ext cx="101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690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40ED7-A84C-724B-8F83-C0719F6125EC}">
      <dsp:nvSpPr>
        <dsp:cNvPr id="0" name=""/>
        <dsp:cNvSpPr/>
      </dsp:nvSpPr>
      <dsp:spPr>
        <a:xfrm>
          <a:off x="3054481" y="97989"/>
          <a:ext cx="1933124" cy="1000955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</a:t>
          </a:r>
        </a:p>
      </dsp:txBody>
      <dsp:txXfrm>
        <a:off x="3103344" y="146852"/>
        <a:ext cx="1835398" cy="903229"/>
      </dsp:txXfrm>
    </dsp:sp>
    <dsp:sp modelId="{2B8748D2-2B31-CF4D-8EF4-BB39D1B8E0DB}">
      <dsp:nvSpPr>
        <dsp:cNvPr id="0" name=""/>
        <dsp:cNvSpPr/>
      </dsp:nvSpPr>
      <dsp:spPr>
        <a:xfrm rot="20520000">
          <a:off x="4568966" y="2446910"/>
          <a:ext cx="398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15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7EE0C-4F19-BD4F-94F2-7C03752021F5}">
      <dsp:nvSpPr>
        <dsp:cNvPr id="0" name=""/>
        <dsp:cNvSpPr/>
      </dsp:nvSpPr>
      <dsp:spPr>
        <a:xfrm>
          <a:off x="4957380" y="1542945"/>
          <a:ext cx="2104948" cy="1000955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LOCALIZACIÓN/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INFRAESTRUCTURA</a:t>
          </a:r>
          <a:endParaRPr lang="en-US" sz="1800" kern="1200" dirty="0"/>
        </a:p>
      </dsp:txBody>
      <dsp:txXfrm>
        <a:off x="5006243" y="1591808"/>
        <a:ext cx="2007222" cy="903229"/>
      </dsp:txXfrm>
    </dsp:sp>
    <dsp:sp modelId="{4D9D8BC0-4F58-D243-971E-1C7C9148A641}">
      <dsp:nvSpPr>
        <dsp:cNvPr id="0" name=""/>
        <dsp:cNvSpPr/>
      </dsp:nvSpPr>
      <dsp:spPr>
        <a:xfrm rot="3240000">
          <a:off x="4280595" y="3572168"/>
          <a:ext cx="763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30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D0863-F3E2-5447-B670-B6A2CBB42CE0}">
      <dsp:nvSpPr>
        <dsp:cNvPr id="0" name=""/>
        <dsp:cNvSpPr/>
      </dsp:nvSpPr>
      <dsp:spPr>
        <a:xfrm>
          <a:off x="4283634" y="3880932"/>
          <a:ext cx="1933124" cy="1000955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EQUIPO</a:t>
          </a:r>
          <a:endParaRPr lang="en-US" sz="1800" kern="1200" dirty="0"/>
        </a:p>
      </dsp:txBody>
      <dsp:txXfrm>
        <a:off x="4332497" y="3929795"/>
        <a:ext cx="1835398" cy="903229"/>
      </dsp:txXfrm>
    </dsp:sp>
    <dsp:sp modelId="{737EA3AC-14D8-2642-B641-1D0FE2456636}">
      <dsp:nvSpPr>
        <dsp:cNvPr id="0" name=""/>
        <dsp:cNvSpPr/>
      </dsp:nvSpPr>
      <dsp:spPr>
        <a:xfrm rot="7560000">
          <a:off x="2998186" y="3572168"/>
          <a:ext cx="763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30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849C2-8D3D-2545-B98F-A8CCA76303E1}">
      <dsp:nvSpPr>
        <dsp:cNvPr id="0" name=""/>
        <dsp:cNvSpPr/>
      </dsp:nvSpPr>
      <dsp:spPr>
        <a:xfrm>
          <a:off x="1825328" y="3880932"/>
          <a:ext cx="1933124" cy="1000955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PROCESSOS</a:t>
          </a:r>
          <a:endParaRPr lang="en-US" sz="1800" kern="1200" dirty="0"/>
        </a:p>
      </dsp:txBody>
      <dsp:txXfrm>
        <a:off x="1874191" y="3929795"/>
        <a:ext cx="1835398" cy="903229"/>
      </dsp:txXfrm>
    </dsp:sp>
    <dsp:sp modelId="{54758495-C9CE-124F-AE30-B37151DFA0F1}">
      <dsp:nvSpPr>
        <dsp:cNvPr id="0" name=""/>
        <dsp:cNvSpPr/>
      </dsp:nvSpPr>
      <dsp:spPr>
        <a:xfrm rot="11880000">
          <a:off x="2986841" y="2432953"/>
          <a:ext cx="488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49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3ECCB-5FD7-2642-9326-AC7BCB063633}">
      <dsp:nvSpPr>
        <dsp:cNvPr id="0" name=""/>
        <dsp:cNvSpPr/>
      </dsp:nvSpPr>
      <dsp:spPr>
        <a:xfrm>
          <a:off x="1065670" y="1542945"/>
          <a:ext cx="1933124" cy="100095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PLATAFORMAS</a:t>
          </a:r>
          <a:endParaRPr lang="en-US" sz="1800" kern="1200" dirty="0"/>
        </a:p>
      </dsp:txBody>
      <dsp:txXfrm>
        <a:off x="1114533" y="1591808"/>
        <a:ext cx="1835398" cy="90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88AE9-AAC0-114B-97A8-60D3AC66E519}">
      <dsp:nvSpPr>
        <dsp:cNvPr id="0" name=""/>
        <dsp:cNvSpPr/>
      </dsp:nvSpPr>
      <dsp:spPr>
        <a:xfrm>
          <a:off x="5508" y="393685"/>
          <a:ext cx="2111412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#1</a:t>
          </a:r>
        </a:p>
      </dsp:txBody>
      <dsp:txXfrm>
        <a:off x="5508" y="393685"/>
        <a:ext cx="2111412" cy="432000"/>
      </dsp:txXfrm>
    </dsp:sp>
    <dsp:sp modelId="{5031DEEC-1465-0D43-8E11-A74143D0C420}">
      <dsp:nvSpPr>
        <dsp:cNvPr id="0" name=""/>
        <dsp:cNvSpPr/>
      </dsp:nvSpPr>
      <dsp:spPr>
        <a:xfrm>
          <a:off x="5508" y="825685"/>
          <a:ext cx="2111412" cy="39330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Denegación</a:t>
          </a:r>
          <a:r>
            <a:rPr lang="pt-BR" sz="1500" b="1" i="0" u="none" kern="1200" dirty="0"/>
            <a:t> de </a:t>
          </a:r>
          <a:r>
            <a:rPr lang="pt-BR" sz="1500" b="1" i="0" u="none" kern="1200" dirty="0" err="1"/>
            <a:t>servicio</a:t>
          </a:r>
          <a:endParaRPr lang="en-US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Seguimiento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Detección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Mitigación</a:t>
          </a:r>
          <a:endParaRPr lang="pt-BR" sz="1500" b="1" i="0" u="none" kern="1200" dirty="0"/>
        </a:p>
      </dsp:txBody>
      <dsp:txXfrm>
        <a:off x="5508" y="825685"/>
        <a:ext cx="2111412" cy="3933016"/>
      </dsp:txXfrm>
    </dsp:sp>
    <dsp:sp modelId="{3064AC94-533B-784D-B50E-8DBED891E4E3}">
      <dsp:nvSpPr>
        <dsp:cNvPr id="0" name=""/>
        <dsp:cNvSpPr/>
      </dsp:nvSpPr>
      <dsp:spPr>
        <a:xfrm>
          <a:off x="2412517" y="393685"/>
          <a:ext cx="2111412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#2</a:t>
          </a:r>
        </a:p>
      </dsp:txBody>
      <dsp:txXfrm>
        <a:off x="2412517" y="393685"/>
        <a:ext cx="2111412" cy="432000"/>
      </dsp:txXfrm>
    </dsp:sp>
    <dsp:sp modelId="{CB51278F-7622-1841-B868-4F372CA62F35}">
      <dsp:nvSpPr>
        <dsp:cNvPr id="0" name=""/>
        <dsp:cNvSpPr/>
      </dsp:nvSpPr>
      <dsp:spPr>
        <a:xfrm>
          <a:off x="2412517" y="825685"/>
          <a:ext cx="2111412" cy="39330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/>
            <a:t>Ataques cibernéticos de rede</a:t>
          </a:r>
          <a:endParaRPr lang="en-US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Seguimiento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/>
            <a:t>Detecção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/>
            <a:t>Mitigação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/>
            <a:t>Visibilidade</a:t>
          </a:r>
          <a:r>
            <a:rPr lang="en-US" sz="1500" b="0" i="0" u="none" kern="1200" dirty="0"/>
            <a:t>	</a:t>
          </a:r>
          <a:endParaRPr lang="pt-BR" sz="1500" b="1" i="0" u="none" kern="1200" dirty="0"/>
        </a:p>
      </dsp:txBody>
      <dsp:txXfrm>
        <a:off x="2412517" y="825685"/>
        <a:ext cx="2111412" cy="3933016"/>
      </dsp:txXfrm>
    </dsp:sp>
    <dsp:sp modelId="{2C96AB0A-3024-4648-AC15-7E7FE0026F6E}">
      <dsp:nvSpPr>
        <dsp:cNvPr id="0" name=""/>
        <dsp:cNvSpPr/>
      </dsp:nvSpPr>
      <dsp:spPr>
        <a:xfrm>
          <a:off x="4819527" y="393685"/>
          <a:ext cx="2111412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#3</a:t>
          </a:r>
        </a:p>
      </dsp:txBody>
      <dsp:txXfrm>
        <a:off x="4819527" y="393685"/>
        <a:ext cx="2111412" cy="432000"/>
      </dsp:txXfrm>
    </dsp:sp>
    <dsp:sp modelId="{C1795A43-44A3-8B4C-ADF6-368AB0F91D26}">
      <dsp:nvSpPr>
        <dsp:cNvPr id="0" name=""/>
        <dsp:cNvSpPr/>
      </dsp:nvSpPr>
      <dsp:spPr>
        <a:xfrm>
          <a:off x="4819527" y="825685"/>
          <a:ext cx="2111412" cy="39330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/>
            <a:t>Vulnerabilidades, </a:t>
          </a:r>
          <a:r>
            <a:rPr lang="pt-BR" sz="1500" b="1" i="0" u="none" kern="1200" dirty="0" err="1"/>
            <a:t>amenazas</a:t>
          </a:r>
          <a:r>
            <a:rPr lang="pt-BR" sz="1500" b="1" i="0" u="none" kern="1200" dirty="0"/>
            <a:t> y </a:t>
          </a:r>
          <a:r>
            <a:rPr lang="pt-BR" sz="1500" b="1" i="0" u="none" kern="1200" dirty="0" err="1"/>
            <a:t>ciberataques</a:t>
          </a:r>
          <a:endParaRPr lang="en-US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Seguimiento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Detección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Mitigación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Visibilidad</a:t>
          </a:r>
          <a:endParaRPr lang="pt-BR" sz="1500" b="1" i="0" u="none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Classificación</a:t>
          </a:r>
          <a:r>
            <a:rPr lang="pt-BR" sz="1500" b="1" i="0" u="none" kern="1200" dirty="0"/>
            <a:t> </a:t>
          </a:r>
          <a:r>
            <a:rPr lang="pt-BR" sz="1500" b="1" i="0" u="none" kern="1200" dirty="0" err="1"/>
            <a:t>del</a:t>
          </a:r>
          <a:r>
            <a:rPr lang="pt-BR" sz="1500" b="1" i="0" u="none" kern="1200" dirty="0"/>
            <a:t> </a:t>
          </a:r>
          <a:r>
            <a:rPr lang="pt-BR" sz="1500" b="1" i="0" u="none" kern="1200" dirty="0" err="1"/>
            <a:t>riesgo</a:t>
          </a:r>
          <a:r>
            <a:rPr lang="pt-BR" sz="1500" b="1" i="0" u="none" kern="1200" dirty="0"/>
            <a:t> cibernético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u="none" kern="1200" dirty="0" err="1"/>
            <a:t>Evolución</a:t>
          </a:r>
          <a:r>
            <a:rPr lang="pt-BR" sz="1500" b="1" i="0" u="none" kern="1200" dirty="0"/>
            <a:t> histórica </a:t>
          </a:r>
          <a:r>
            <a:rPr lang="pt-BR" sz="1500" b="1" i="0" u="none" kern="1200" dirty="0" err="1"/>
            <a:t>del</a:t>
          </a:r>
          <a:r>
            <a:rPr lang="pt-BR" sz="1500" b="1" i="0" u="none" kern="1200" dirty="0"/>
            <a:t> nível de </a:t>
          </a:r>
          <a:r>
            <a:rPr lang="pt-BR" sz="1500" b="1" i="0" u="none" kern="1200" dirty="0" err="1"/>
            <a:t>riesgo</a:t>
          </a:r>
          <a:endParaRPr lang="pt-BR" sz="1500" b="1" i="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4819527" y="825685"/>
        <a:ext cx="2111412" cy="3933016"/>
      </dsp:txXfrm>
    </dsp:sp>
    <dsp:sp modelId="{9033DA1D-AD47-6847-B108-FD6ED4C69DC7}">
      <dsp:nvSpPr>
        <dsp:cNvPr id="0" name=""/>
        <dsp:cNvSpPr/>
      </dsp:nvSpPr>
      <dsp:spPr>
        <a:xfrm>
          <a:off x="7226537" y="393685"/>
          <a:ext cx="2111412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...</a:t>
          </a:r>
        </a:p>
      </dsp:txBody>
      <dsp:txXfrm>
        <a:off x="7226537" y="393685"/>
        <a:ext cx="2111412" cy="432000"/>
      </dsp:txXfrm>
    </dsp:sp>
    <dsp:sp modelId="{0A021FC8-D92E-6F4E-831F-048125E14414}">
      <dsp:nvSpPr>
        <dsp:cNvPr id="0" name=""/>
        <dsp:cNvSpPr/>
      </dsp:nvSpPr>
      <dsp:spPr>
        <a:xfrm>
          <a:off x="7226537" y="825685"/>
          <a:ext cx="2111412" cy="39330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Web Application Firewall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 err="1"/>
            <a:t>Seguridad</a:t>
          </a:r>
          <a:r>
            <a:rPr lang="pt-BR" sz="1500" b="1" kern="1200" dirty="0"/>
            <a:t> </a:t>
          </a:r>
          <a:r>
            <a:rPr lang="pt-BR" sz="1500" b="1" kern="1200" dirty="0" err="1"/>
            <a:t>en</a:t>
          </a:r>
          <a:r>
            <a:rPr lang="pt-BR" sz="1500" b="1" kern="1200" dirty="0"/>
            <a:t> </a:t>
          </a:r>
          <a:r>
            <a:rPr lang="pt-BR" sz="1500" b="1" kern="1200" dirty="0" err="1"/>
            <a:t>la</a:t>
          </a:r>
          <a:r>
            <a:rPr lang="pt-BR" sz="1500" b="1" kern="1200" dirty="0"/>
            <a:t> </a:t>
          </a:r>
          <a:r>
            <a:rPr lang="pt-BR" sz="1500" b="1" kern="1200" dirty="0" err="1"/>
            <a:t>nube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 err="1"/>
            <a:t>Red</a:t>
          </a:r>
          <a:r>
            <a:rPr lang="pt-BR" sz="1500" b="1" kern="1200" dirty="0"/>
            <a:t> corporativa/interna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EDR/xDR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7226537" y="825685"/>
        <a:ext cx="2111412" cy="3933016"/>
      </dsp:txXfrm>
    </dsp:sp>
    <dsp:sp modelId="{F6C44053-5749-EE4B-8C8D-89826C840C57}">
      <dsp:nvSpPr>
        <dsp:cNvPr id="0" name=""/>
        <dsp:cNvSpPr/>
      </dsp:nvSpPr>
      <dsp:spPr>
        <a:xfrm>
          <a:off x="9633547" y="393685"/>
          <a:ext cx="2111412" cy="432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#n</a:t>
          </a:r>
        </a:p>
      </dsp:txBody>
      <dsp:txXfrm>
        <a:off x="9633547" y="393685"/>
        <a:ext cx="2111412" cy="432000"/>
      </dsp:txXfrm>
    </dsp:sp>
    <dsp:sp modelId="{46B5E958-9A3A-4245-B16F-485114F48831}">
      <dsp:nvSpPr>
        <dsp:cNvPr id="0" name=""/>
        <dsp:cNvSpPr/>
      </dsp:nvSpPr>
      <dsp:spPr>
        <a:xfrm>
          <a:off x="9633547" y="825685"/>
          <a:ext cx="2111412" cy="393301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/>
            <a:t>DevSecOps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 err="1"/>
            <a:t>Gestión</a:t>
          </a:r>
          <a:r>
            <a:rPr lang="pt-BR" sz="1500" b="1" kern="1200" dirty="0"/>
            <a:t> de </a:t>
          </a:r>
          <a:r>
            <a:rPr lang="pt-BR" sz="1500" b="1" kern="1200" dirty="0" err="1"/>
            <a:t>seguridad</a:t>
          </a:r>
          <a:r>
            <a:rPr lang="pt-BR" sz="1500" b="1" kern="1200" dirty="0"/>
            <a:t> de </a:t>
          </a:r>
          <a:r>
            <a:rPr lang="pt-BR" sz="1500" b="1" kern="1200" dirty="0" err="1"/>
            <a:t>red</a:t>
          </a:r>
          <a:endParaRPr lang="en-US" sz="1500" b="1" kern="1200" dirty="0"/>
        </a:p>
      </dsp:txBody>
      <dsp:txXfrm>
        <a:off x="9633547" y="825685"/>
        <a:ext cx="2111412" cy="393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49FE-9695-0948-BDCD-6B762CE9CB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6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B8A09-60BB-E44D-8C44-7AE875F24A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98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49FE-9695-0948-BDCD-6B762CE9CB1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86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6403836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801" y="2178050"/>
            <a:ext cx="11216217" cy="341632"/>
          </a:xfrm>
        </p:spPr>
        <p:txBody>
          <a:bodyPr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/>
              <a:t>Texto corrido em 1 COLUNA</a:t>
            </a:r>
          </a:p>
        </p:txBody>
      </p:sp>
    </p:spTree>
    <p:extLst>
      <p:ext uri="{BB962C8B-B14F-4D97-AF65-F5344CB8AC3E}">
        <p14:creationId xmlns:p14="http://schemas.microsoft.com/office/powerpoint/2010/main" val="135104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8C41-7122-4533-BE6E-137B418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117" y="183407"/>
            <a:ext cx="8304551" cy="9934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8B39-204D-49B5-B6C9-D8F13A91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91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09F90-A80F-419B-A570-AF6F63CF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0BB-5238-4825-B1EE-1149C27A193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98942-C8C8-48B0-B702-AA096377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5E7C6-952E-4289-894E-8815AF55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764-4128-4ECD-9353-8EC1C24F18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Google Shape;72;p23">
            <a:extLst>
              <a:ext uri="{FF2B5EF4-FFF2-40B4-BE49-F238E27FC236}">
                <a16:creationId xmlns:a16="http://schemas.microsoft.com/office/drawing/2014/main" id="{06CB6224-C891-D78D-A104-594E672BB89A}"/>
              </a:ext>
            </a:extLst>
          </p:cNvPr>
          <p:cNvCxnSpPr>
            <a:cxnSpLocks/>
          </p:cNvCxnSpPr>
          <p:nvPr userDrawn="1"/>
        </p:nvCxnSpPr>
        <p:spPr>
          <a:xfrm>
            <a:off x="3318987" y="297702"/>
            <a:ext cx="8034813" cy="0"/>
          </a:xfrm>
          <a:prstGeom prst="straightConnector1">
            <a:avLst/>
          </a:prstGeom>
          <a:noFill/>
          <a:ln w="9525" cap="flat" cmpd="sng">
            <a:solidFill>
              <a:srgbClr val="FF642B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FF010DDB-E463-CA73-1731-9028E269EE1F}"/>
              </a:ext>
            </a:extLst>
          </p:cNvPr>
          <p:cNvGrpSpPr/>
          <p:nvPr userDrawn="1"/>
        </p:nvGrpSpPr>
        <p:grpSpPr>
          <a:xfrm>
            <a:off x="2131834" y="6085733"/>
            <a:ext cx="7928332" cy="598710"/>
            <a:chOff x="311630" y="5781388"/>
            <a:chExt cx="11326188" cy="855300"/>
          </a:xfrm>
        </p:grpSpPr>
        <p:grpSp>
          <p:nvGrpSpPr>
            <p:cNvPr id="10" name="Grupo 2">
              <a:extLst>
                <a:ext uri="{FF2B5EF4-FFF2-40B4-BE49-F238E27FC236}">
                  <a16:creationId xmlns:a16="http://schemas.microsoft.com/office/drawing/2014/main" id="{51DB5288-C85D-4846-FFC8-8FB0A31C5168}"/>
                </a:ext>
              </a:extLst>
            </p:cNvPr>
            <p:cNvGrpSpPr/>
            <p:nvPr/>
          </p:nvGrpSpPr>
          <p:grpSpPr>
            <a:xfrm>
              <a:off x="3962000" y="5781388"/>
              <a:ext cx="5130784" cy="855300"/>
              <a:chOff x="6760012" y="5007249"/>
              <a:chExt cx="3490875" cy="648251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48925C5A-55DD-EF0C-47AF-AAE88BFE4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11"/>
              <a:stretch/>
            </p:blipFill>
            <p:spPr bwMode="auto">
              <a:xfrm>
                <a:off x="7810711" y="5094493"/>
                <a:ext cx="1380386" cy="511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>
                <a:extLst>
                  <a:ext uri="{FF2B5EF4-FFF2-40B4-BE49-F238E27FC236}">
                    <a16:creationId xmlns:a16="http://schemas.microsoft.com/office/drawing/2014/main" id="{5F4C247D-DCE8-B86C-1206-6B6F292AEC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994"/>
              <a:stretch/>
            </p:blipFill>
            <p:spPr bwMode="auto">
              <a:xfrm>
                <a:off x="9034315" y="5007249"/>
                <a:ext cx="1216572" cy="617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Imagen 27" descr="Logotipo, nombre de la empresa&#10;&#10;Descripción generada automáticamente">
                <a:extLst>
                  <a:ext uri="{FF2B5EF4-FFF2-40B4-BE49-F238E27FC236}">
                    <a16:creationId xmlns:a16="http://schemas.microsoft.com/office/drawing/2014/main" id="{32305DEB-3763-E53D-C8C7-9AAB415AF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0012" y="5023149"/>
                <a:ext cx="1069710" cy="632351"/>
              </a:xfrm>
              <a:prstGeom prst="rect">
                <a:avLst/>
              </a:prstGeom>
            </p:spPr>
          </p:pic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EC9C191-9FC3-93F0-93E9-CA44509A70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28"/>
            <a:stretch/>
          </p:blipFill>
          <p:spPr bwMode="auto">
            <a:xfrm>
              <a:off x="2056187" y="5817883"/>
              <a:ext cx="1957446" cy="75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nicio">
              <a:extLst>
                <a:ext uri="{FF2B5EF4-FFF2-40B4-BE49-F238E27FC236}">
                  <a16:creationId xmlns:a16="http://schemas.microsoft.com/office/drawing/2014/main" id="{F028DC44-0039-B177-C557-10F737AB9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30" y="5854950"/>
              <a:ext cx="1905812" cy="76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B1C625F-87CC-4128-507F-9598B68E2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19" r="29161" b="2"/>
            <a:stretch/>
          </p:blipFill>
          <p:spPr>
            <a:xfrm>
              <a:off x="10554367" y="5812177"/>
              <a:ext cx="1083451" cy="783873"/>
            </a:xfrm>
            <a:prstGeom prst="rect">
              <a:avLst/>
            </a:prstGeom>
          </p:spPr>
        </p:pic>
      </p:grpSp>
      <p:pic>
        <p:nvPicPr>
          <p:cNvPr id="20484" name="Picture 4" descr="RNP - Início">
            <a:extLst>
              <a:ext uri="{FF2B5EF4-FFF2-40B4-BE49-F238E27FC236}">
                <a16:creationId xmlns:a16="http://schemas.microsoft.com/office/drawing/2014/main" id="{7D186DF9-D3C9-15BC-7BC7-2015D66575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84" y="6166310"/>
            <a:ext cx="942795" cy="5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6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774700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801" y="2178050"/>
            <a:ext cx="11216217" cy="431400"/>
          </a:xfrm>
        </p:spPr>
        <p:txBody>
          <a:bodyPr numCol="2" spcCol="396000"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/>
              <a:t>Texto corrido em 2 COLUNAS</a:t>
            </a:r>
          </a:p>
        </p:txBody>
      </p:sp>
    </p:spTree>
    <p:extLst>
      <p:ext uri="{BB962C8B-B14F-4D97-AF65-F5344CB8AC3E}">
        <p14:creationId xmlns:p14="http://schemas.microsoft.com/office/powerpoint/2010/main" val="270386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794AA4-9FDA-734D-B0FD-53805D6660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09305" y="2510963"/>
            <a:ext cx="8877300" cy="4108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300" b="1" i="0" baseline="0">
                <a:solidFill>
                  <a:srgbClr val="FFC000"/>
                </a:solidFill>
              </a:defRPr>
            </a:lvl1pPr>
          </a:lstStyle>
          <a:p>
            <a:r>
              <a:rPr lang="pt-BR"/>
              <a:t>Obrigado(a)!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72D4A2-DA34-D841-B933-19A683585F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09651" y="3300413"/>
            <a:ext cx="88773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Nome do palestrante: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6B1A6908-B7C9-1742-8B38-707BCCD977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9305" y="4048313"/>
            <a:ext cx="88773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Contato:</a:t>
            </a:r>
          </a:p>
        </p:txBody>
      </p:sp>
    </p:spTree>
    <p:extLst>
      <p:ext uri="{BB962C8B-B14F-4D97-AF65-F5344CB8AC3E}">
        <p14:creationId xmlns:p14="http://schemas.microsoft.com/office/powerpoint/2010/main" val="341853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 -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774700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/>
              <a:t>Editar título + imagem</a:t>
            </a:r>
          </a:p>
        </p:txBody>
      </p:sp>
    </p:spTree>
    <p:extLst>
      <p:ext uri="{BB962C8B-B14F-4D97-AF65-F5344CB8AC3E}">
        <p14:creationId xmlns:p14="http://schemas.microsoft.com/office/powerpoint/2010/main" val="181947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1/11/22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718" y="217488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217998" y="3802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02BCEA-E9A7-94B3-CC6F-80F5BEC2D2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9847" r="29246" b="41680"/>
          <a:stretch/>
        </p:blipFill>
        <p:spPr bwMode="auto">
          <a:xfrm>
            <a:off x="11039282" y="256035"/>
            <a:ext cx="1070620" cy="3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861" y="1967179"/>
            <a:ext cx="4383206" cy="24652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A14E61-4515-7436-766A-01A0D5917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188" y="1845653"/>
            <a:ext cx="4881295" cy="2745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DDEE7A-4FC3-D0D6-1028-D20F27570A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192" y="2424726"/>
            <a:ext cx="3224996" cy="21474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364" y="2402143"/>
            <a:ext cx="3265698" cy="21745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SOC-RNP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err="1"/>
              <a:t>Un</a:t>
            </a:r>
            <a:r>
              <a:rPr lang="pt-BR" sz="2000" dirty="0"/>
              <a:t> Enfoque Holístico</a:t>
            </a:r>
            <a:endParaRPr lang="en-BR" sz="2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52BDAD-156B-36B9-D352-9AEC04427058}"/>
              </a:ext>
            </a:extLst>
          </p:cNvPr>
          <p:cNvSpPr txBox="1">
            <a:spLocks/>
          </p:cNvSpPr>
          <p:nvPr/>
        </p:nvSpPr>
        <p:spPr>
          <a:xfrm>
            <a:off x="9915787" y="6344183"/>
            <a:ext cx="2172748" cy="3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R" sz="1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B952F9-4983-F8C0-6121-F77E6E467019}"/>
              </a:ext>
            </a:extLst>
          </p:cNvPr>
          <p:cNvSpPr txBox="1">
            <a:spLocks/>
          </p:cNvSpPr>
          <p:nvPr/>
        </p:nvSpPr>
        <p:spPr>
          <a:xfrm>
            <a:off x="6096000" y="5454949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R" sz="1600" dirty="0"/>
              <a:t>SOC Team</a:t>
            </a:r>
          </a:p>
          <a:p>
            <a:r>
              <a:rPr lang="es-CL" sz="1600" dirty="0"/>
              <a:t>Joao </a:t>
            </a:r>
            <a:r>
              <a:rPr lang="es-CL" sz="1600" dirty="0" err="1"/>
              <a:t>Guimaraes</a:t>
            </a:r>
            <a:r>
              <a:rPr lang="en-BR" sz="1600" dirty="0"/>
              <a:t> (</a:t>
            </a:r>
            <a:r>
              <a:rPr lang="es-CL" sz="1600" dirty="0" err="1"/>
              <a:t>joao.guimaraes</a:t>
            </a:r>
            <a:r>
              <a:rPr lang="en-BR" sz="1600" dirty="0"/>
              <a:t>@</a:t>
            </a:r>
            <a:r>
              <a:rPr lang="es-CL" sz="1600" dirty="0" err="1"/>
              <a:t>terceiro</a:t>
            </a:r>
            <a:r>
              <a:rPr lang="es-CL" sz="1600" dirty="0"/>
              <a:t>.</a:t>
            </a:r>
            <a:r>
              <a:rPr lang="en-BR" sz="1600" dirty="0"/>
              <a:t>rnp.br)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AB778-55FD-CB36-48DF-E6456459BF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92D78"/>
              </a:clrFrom>
              <a:clrTo>
                <a:srgbClr val="292D7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37" y="794227"/>
            <a:ext cx="3876129" cy="8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R" dirty="0"/>
              <a:t>SOC-RNP: </a:t>
            </a:r>
            <a:r>
              <a:rPr lang="pt-BR" dirty="0" err="1"/>
              <a:t>Clases</a:t>
            </a:r>
            <a:r>
              <a:rPr lang="pt-BR" dirty="0"/>
              <a:t> de </a:t>
            </a:r>
            <a:r>
              <a:rPr lang="pt-BR" dirty="0" err="1"/>
              <a:t>servicio</a:t>
            </a:r>
            <a:endParaRPr lang="en-B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20D6C6-2B2D-4BC6-2DA3-FE1C50C56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247580"/>
              </p:ext>
            </p:extLst>
          </p:nvPr>
        </p:nvGraphicFramePr>
        <p:xfrm>
          <a:off x="250270" y="710028"/>
          <a:ext cx="11750468" cy="515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26F0B18-5667-00A2-DE5D-58DFCBA4537A}"/>
              </a:ext>
            </a:extLst>
          </p:cNvPr>
          <p:cNvGrpSpPr/>
          <p:nvPr/>
        </p:nvGrpSpPr>
        <p:grpSpPr>
          <a:xfrm>
            <a:off x="65316" y="4376053"/>
            <a:ext cx="12072360" cy="288343"/>
            <a:chOff x="2412517" y="493959"/>
            <a:chExt cx="2111412" cy="4896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526479-31EA-4033-55E7-48924A6B320C}"/>
                </a:ext>
              </a:extLst>
            </p:cNvPr>
            <p:cNvSpPr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2F59C-5D21-0756-E587-8A5FF6DFDB77}"/>
                </a:ext>
              </a:extLst>
            </p:cNvPr>
            <p:cNvSpPr txBox="1"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</a:rPr>
                <a:t>Threat Hunting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3DCCE-5B32-6985-E973-D3A0712A1BC9}"/>
              </a:ext>
            </a:extLst>
          </p:cNvPr>
          <p:cNvGrpSpPr/>
          <p:nvPr/>
        </p:nvGrpSpPr>
        <p:grpSpPr>
          <a:xfrm>
            <a:off x="65316" y="4849876"/>
            <a:ext cx="12072360" cy="288343"/>
            <a:chOff x="2412517" y="493959"/>
            <a:chExt cx="2111412" cy="489600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EFF5AB-F6A3-5887-E100-2C8D3A1187C9}"/>
                </a:ext>
              </a:extLst>
            </p:cNvPr>
            <p:cNvSpPr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F37A4D-92F4-CD48-9346-CDC381187E53}"/>
                </a:ext>
              </a:extLst>
            </p:cNvPr>
            <p:cNvSpPr txBox="1"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Threat Intelligence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81034-C4DF-F3F4-5CEA-43F8BE4CCAAA}"/>
              </a:ext>
            </a:extLst>
          </p:cNvPr>
          <p:cNvGrpSpPr/>
          <p:nvPr/>
        </p:nvGrpSpPr>
        <p:grpSpPr>
          <a:xfrm>
            <a:off x="65316" y="5246746"/>
            <a:ext cx="12072360" cy="288343"/>
            <a:chOff x="2412517" y="493959"/>
            <a:chExt cx="2111412" cy="489600"/>
          </a:xfrm>
          <a:solidFill>
            <a:schemeClr val="accent6">
              <a:lumMod val="5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B78194-C776-DA2A-08C4-F7FCB0C8174E}"/>
                </a:ext>
              </a:extLst>
            </p:cNvPr>
            <p:cNvSpPr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BBCD21-8206-E2E7-A81D-5BFE310CA9A7}"/>
                </a:ext>
              </a:extLst>
            </p:cNvPr>
            <p:cNvSpPr txBox="1"/>
            <p:nvPr/>
          </p:nvSpPr>
          <p:spPr>
            <a:xfrm>
              <a:off x="2412517" y="493959"/>
              <a:ext cx="2111412" cy="48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err="1"/>
                <a:t>Campañas</a:t>
              </a:r>
              <a:r>
                <a:rPr lang="en-US" sz="1700" dirty="0"/>
                <a:t> de </a:t>
              </a:r>
              <a:r>
                <a:rPr lang="en-US" sz="1700" dirty="0" err="1"/>
                <a:t>ciberseguridad</a:t>
              </a:r>
              <a:endParaRPr lang="en-US" sz="1700" kern="1200" dirty="0"/>
            </a:p>
          </p:txBody>
        </p:sp>
      </p:grpSp>
      <p:sp>
        <p:nvSpPr>
          <p:cNvPr id="19" name="Pentagon 18">
            <a:extLst>
              <a:ext uri="{FF2B5EF4-FFF2-40B4-BE49-F238E27FC236}">
                <a16:creationId xmlns:a16="http://schemas.microsoft.com/office/drawing/2014/main" id="{98BEE96C-8BCA-446A-D238-170CD3AFFED7}"/>
              </a:ext>
            </a:extLst>
          </p:cNvPr>
          <p:cNvSpPr/>
          <p:nvPr/>
        </p:nvSpPr>
        <p:spPr>
          <a:xfrm>
            <a:off x="65316" y="6019798"/>
            <a:ext cx="12072360" cy="38100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54F13-826C-4889-BCD3-BA8683A8B216}"/>
              </a:ext>
            </a:extLst>
          </p:cNvPr>
          <p:cNvSpPr txBox="1"/>
          <p:nvPr/>
        </p:nvSpPr>
        <p:spPr>
          <a:xfrm>
            <a:off x="250269" y="6008912"/>
            <a:ext cx="117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Desde </a:t>
            </a:r>
            <a:r>
              <a:rPr lang="pt-BR" dirty="0" err="1"/>
              <a:t>el</a:t>
            </a:r>
            <a:r>
              <a:rPr lang="pt-BR" dirty="0"/>
              <a:t> exterior/Backbone				</a:t>
            </a:r>
            <a:r>
              <a:rPr lang="pt-BR" dirty="0" err="1"/>
              <a:t>hacia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					interior/interno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87482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2FE81B-5A58-AA90-F9B6-4701FE56E0E5}"/>
              </a:ext>
            </a:extLst>
          </p:cNvPr>
          <p:cNvSpPr/>
          <p:nvPr/>
        </p:nvSpPr>
        <p:spPr>
          <a:xfrm>
            <a:off x="5627149" y="4475282"/>
            <a:ext cx="3107769" cy="373482"/>
          </a:xfrm>
          <a:prstGeom prst="rect">
            <a:avLst/>
          </a:prstGeom>
          <a:solidFill>
            <a:srgbClr val="FF93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8326D-2ED4-4CBF-5CF9-5145D307B01A}"/>
              </a:ext>
            </a:extLst>
          </p:cNvPr>
          <p:cNvSpPr/>
          <p:nvPr/>
        </p:nvSpPr>
        <p:spPr>
          <a:xfrm>
            <a:off x="902369" y="3702991"/>
            <a:ext cx="7853100" cy="352686"/>
          </a:xfrm>
          <a:prstGeom prst="rect">
            <a:avLst/>
          </a:prstGeom>
          <a:solidFill>
            <a:srgbClr val="FF93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CA7B0DA7-EE9F-AD61-AA68-8F32857861D7}"/>
              </a:ext>
            </a:extLst>
          </p:cNvPr>
          <p:cNvSpPr/>
          <p:nvPr/>
        </p:nvSpPr>
        <p:spPr>
          <a:xfrm>
            <a:off x="9286765" y="54914"/>
            <a:ext cx="2847994" cy="6809068"/>
          </a:xfrm>
          <a:prstGeom prst="rect">
            <a:avLst/>
          </a:prstGeom>
          <a:solidFill>
            <a:srgbClr val="941651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3E9AE115-CB07-B354-AD85-97783B7C7AB2}"/>
              </a:ext>
            </a:extLst>
          </p:cNvPr>
          <p:cNvSpPr/>
          <p:nvPr/>
        </p:nvSpPr>
        <p:spPr>
          <a:xfrm>
            <a:off x="264695" y="879002"/>
            <a:ext cx="8973207" cy="5978998"/>
          </a:xfrm>
          <a:prstGeom prst="rect">
            <a:avLst/>
          </a:prstGeom>
          <a:solidFill>
            <a:srgbClr val="008F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CDCF-CA5E-878D-1557-C055A57D0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Flujo</a:t>
            </a:r>
            <a:r>
              <a:rPr lang="pt-BR" dirty="0"/>
              <a:t> General </a:t>
            </a:r>
            <a:r>
              <a:rPr lang="en-BR" dirty="0"/>
              <a:t>SOC-RNP – </a:t>
            </a:r>
            <a:r>
              <a:rPr lang="pt-BR" dirty="0" err="1"/>
              <a:t>Ciberseguridad</a:t>
            </a:r>
            <a:endParaRPr lang="en-B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46CED-DB77-9538-6097-78DB97A7E7E2}"/>
              </a:ext>
            </a:extLst>
          </p:cNvPr>
          <p:cNvGrpSpPr/>
          <p:nvPr/>
        </p:nvGrpSpPr>
        <p:grpSpPr>
          <a:xfrm>
            <a:off x="401068" y="1170633"/>
            <a:ext cx="1933124" cy="1000955"/>
            <a:chOff x="1108626" y="1542945"/>
            <a:chExt cx="1933124" cy="100095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34BB4AE-99FC-4684-FD6E-11B111A94A03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2FA434F7-34D3-A98E-2435-F934B03E7F5F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PLATAFORMAS DE CIBERSEGURIDAD</a:t>
              </a:r>
              <a:endParaRPr lang="en-US" sz="18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6BDDC-3A77-4D05-7E25-A2987C7727A8}"/>
              </a:ext>
            </a:extLst>
          </p:cNvPr>
          <p:cNvGrpSpPr/>
          <p:nvPr/>
        </p:nvGrpSpPr>
        <p:grpSpPr>
          <a:xfrm>
            <a:off x="2279010" y="2355864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907C1C5-95BF-E618-D7D3-68BD6D43F324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F75BB94-B702-69C0-2B72-A0BB69D0F3D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</p:txBody>
        </p:sp>
      </p:grp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DF0C2FAA-FF17-901C-772F-C08E2815DABF}"/>
              </a:ext>
            </a:extLst>
          </p:cNvPr>
          <p:cNvSpPr/>
          <p:nvPr/>
        </p:nvSpPr>
        <p:spPr>
          <a:xfrm>
            <a:off x="2500898" y="1660369"/>
            <a:ext cx="2150614" cy="5328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Eventos de </a:t>
            </a:r>
            <a:r>
              <a:rPr lang="pt-BR" sz="1200" dirty="0" err="1">
                <a:solidFill>
                  <a:schemeClr val="tx1"/>
                </a:solidFill>
              </a:rPr>
              <a:t>seguridad</a:t>
            </a:r>
            <a:endParaRPr lang="en-BR" sz="12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370B21-0515-60E4-9D0D-5AC8ACF357B8}"/>
              </a:ext>
            </a:extLst>
          </p:cNvPr>
          <p:cNvGrpSpPr/>
          <p:nvPr/>
        </p:nvGrpSpPr>
        <p:grpSpPr>
          <a:xfrm>
            <a:off x="4750057" y="1704979"/>
            <a:ext cx="3770952" cy="1000955"/>
            <a:chOff x="1108626" y="1542945"/>
            <a:chExt cx="1933124" cy="1000955"/>
          </a:xfrm>
          <a:solidFill>
            <a:schemeClr val="accent1">
              <a:lumMod val="75000"/>
            </a:schemeClr>
          </a:solidFill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F36732A-A5F9-F14A-91B7-D4C75A42B689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4D040A13-41C8-6FBC-B0ED-BDA7C6C8DBD9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SOC</a:t>
              </a:r>
            </a:p>
          </p:txBody>
        </p:sp>
      </p:grpSp>
      <p:pic>
        <p:nvPicPr>
          <p:cNvPr id="2050" name="Picture 2" descr="Emergency telephone, artwork F008 / 3274 (Photos Framed Prints...) #9305719">
            <a:extLst>
              <a:ext uri="{FF2B5EF4-FFF2-40B4-BE49-F238E27FC236}">
                <a16:creationId xmlns:a16="http://schemas.microsoft.com/office/drawing/2014/main" id="{B43BA773-C91F-2E4C-2840-0170437C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39" y="2041276"/>
            <a:ext cx="706076" cy="7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067737D-D790-996B-ABDD-FF34CE0B815A}"/>
              </a:ext>
            </a:extLst>
          </p:cNvPr>
          <p:cNvGrpSpPr/>
          <p:nvPr/>
        </p:nvGrpSpPr>
        <p:grpSpPr>
          <a:xfrm>
            <a:off x="4273683" y="3915835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1053D49-2C83-5E83-571F-91BE7189836F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A60C2935-FA74-8F7F-B7F3-41E1D91A4B77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NOC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313569-9643-8A37-05B6-FB58DF54CAB2}"/>
              </a:ext>
            </a:extLst>
          </p:cNvPr>
          <p:cNvGrpSpPr/>
          <p:nvPr/>
        </p:nvGrpSpPr>
        <p:grpSpPr>
          <a:xfrm>
            <a:off x="5808305" y="3915835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0A828E1-0786-53F5-F527-1121280D23A9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A1B32C4-A50C-9207-9A3F-6507727EA872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CAIS:CSIRT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DBBDDF-70C6-7E24-EEC2-66CFF6B4633D}"/>
              </a:ext>
            </a:extLst>
          </p:cNvPr>
          <p:cNvGrpSpPr/>
          <p:nvPr/>
        </p:nvGrpSpPr>
        <p:grpSpPr>
          <a:xfrm>
            <a:off x="7342928" y="3915835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AAFC0B2-5494-7EB3-4966-BD5B0A3483DF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155BA42B-E63A-7F32-73C2-C28AFABDEF3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POP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50F57E-AAE2-44D5-E32B-6849DD77145B}"/>
              </a:ext>
            </a:extLst>
          </p:cNvPr>
          <p:cNvGrpSpPr/>
          <p:nvPr/>
        </p:nvGrpSpPr>
        <p:grpSpPr>
          <a:xfrm>
            <a:off x="7558327" y="5848450"/>
            <a:ext cx="1651508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2E6123B-59D5-65C1-C166-210839869A95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982A5C8A-F65E-FD23-72BF-696D49BBD94D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err="1"/>
                <a:t>CAIS:Núcleos</a:t>
              </a:r>
              <a:endParaRPr lang="en-US" sz="1800" kern="1200" baseline="30000"/>
            </a:p>
          </p:txBody>
        </p:sp>
      </p:grpSp>
      <p:sp>
        <p:nvSpPr>
          <p:cNvPr id="50" name="Notched Right Arrow 49">
            <a:extLst>
              <a:ext uri="{FF2B5EF4-FFF2-40B4-BE49-F238E27FC236}">
                <a16:creationId xmlns:a16="http://schemas.microsoft.com/office/drawing/2014/main" id="{89A9D468-3C5B-3C85-2525-C41AB9536CA3}"/>
              </a:ext>
            </a:extLst>
          </p:cNvPr>
          <p:cNvSpPr/>
          <p:nvPr/>
        </p:nvSpPr>
        <p:spPr>
          <a:xfrm>
            <a:off x="3436139" y="2240954"/>
            <a:ext cx="1237586" cy="53248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Chamado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6A36E689-BBCC-3301-56C7-8422DA753F69}"/>
              </a:ext>
            </a:extLst>
          </p:cNvPr>
          <p:cNvGrpSpPr/>
          <p:nvPr/>
        </p:nvGrpSpPr>
        <p:grpSpPr>
          <a:xfrm>
            <a:off x="9521635" y="4280554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58" name="Rounded Rectangle 2057">
              <a:extLst>
                <a:ext uri="{FF2B5EF4-FFF2-40B4-BE49-F238E27FC236}">
                  <a16:creationId xmlns:a16="http://schemas.microsoft.com/office/drawing/2014/main" id="{2EEEF02A-1B13-0099-8E9B-8A9F5BB767F3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59" name="Rounded Rectangle 4">
              <a:extLst>
                <a:ext uri="{FF2B5EF4-FFF2-40B4-BE49-F238E27FC236}">
                  <a16:creationId xmlns:a16="http://schemas.microsoft.com/office/drawing/2014/main" id="{943C34E5-1057-E0E0-4322-61BE3C479E40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55D09BB6-9CF2-F2EE-5492-E5D304C59E8C}"/>
              </a:ext>
            </a:extLst>
          </p:cNvPr>
          <p:cNvGrpSpPr/>
          <p:nvPr/>
        </p:nvGrpSpPr>
        <p:grpSpPr>
          <a:xfrm>
            <a:off x="10845985" y="4280554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61" name="Rounded Rectangle 2060">
              <a:extLst>
                <a:ext uri="{FF2B5EF4-FFF2-40B4-BE49-F238E27FC236}">
                  <a16:creationId xmlns:a16="http://schemas.microsoft.com/office/drawing/2014/main" id="{5315A240-02B6-5701-F2FB-5CD17C13B35F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62" name="Rounded Rectangle 4">
              <a:extLst>
                <a:ext uri="{FF2B5EF4-FFF2-40B4-BE49-F238E27FC236}">
                  <a16:creationId xmlns:a16="http://schemas.microsoft.com/office/drawing/2014/main" id="{F1FE2E89-1787-D778-358D-5B481BE3AB01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1EFE9959-0581-E2B9-F738-24B64B2F8DD4}"/>
              </a:ext>
            </a:extLst>
          </p:cNvPr>
          <p:cNvGrpSpPr/>
          <p:nvPr/>
        </p:nvGrpSpPr>
        <p:grpSpPr>
          <a:xfrm>
            <a:off x="9521635" y="5023779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64" name="Rounded Rectangle 2063">
              <a:extLst>
                <a:ext uri="{FF2B5EF4-FFF2-40B4-BE49-F238E27FC236}">
                  <a16:creationId xmlns:a16="http://schemas.microsoft.com/office/drawing/2014/main" id="{DDEBC4BD-F561-846B-5894-863913BF8D24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65" name="Rounded Rectangle 4">
              <a:extLst>
                <a:ext uri="{FF2B5EF4-FFF2-40B4-BE49-F238E27FC236}">
                  <a16:creationId xmlns:a16="http://schemas.microsoft.com/office/drawing/2014/main" id="{7626F5F2-2839-EC4F-E706-8A878AD017A3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675B9A62-5ED2-9346-B1E8-A2E4750D64C4}"/>
              </a:ext>
            </a:extLst>
          </p:cNvPr>
          <p:cNvGrpSpPr/>
          <p:nvPr/>
        </p:nvGrpSpPr>
        <p:grpSpPr>
          <a:xfrm>
            <a:off x="10845985" y="5023779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67" name="Rounded Rectangle 2066">
              <a:extLst>
                <a:ext uri="{FF2B5EF4-FFF2-40B4-BE49-F238E27FC236}">
                  <a16:creationId xmlns:a16="http://schemas.microsoft.com/office/drawing/2014/main" id="{7B5924C9-9A15-5D84-A471-D15EC3D5F4CF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68" name="Rounded Rectangle 4">
              <a:extLst>
                <a:ext uri="{FF2B5EF4-FFF2-40B4-BE49-F238E27FC236}">
                  <a16:creationId xmlns:a16="http://schemas.microsoft.com/office/drawing/2014/main" id="{B857B00F-8082-0DB0-72AD-B9F56BC4BBDD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4ECBE4BC-A977-77CC-0FBA-9BC9895584C7}"/>
              </a:ext>
            </a:extLst>
          </p:cNvPr>
          <p:cNvGrpSpPr/>
          <p:nvPr/>
        </p:nvGrpSpPr>
        <p:grpSpPr>
          <a:xfrm>
            <a:off x="10223285" y="5770371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70" name="Rounded Rectangle 2069">
              <a:extLst>
                <a:ext uri="{FF2B5EF4-FFF2-40B4-BE49-F238E27FC236}">
                  <a16:creationId xmlns:a16="http://schemas.microsoft.com/office/drawing/2014/main" id="{1CE9CF27-C7F6-95AC-D22C-DB8FA88DA1EF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71" name="Rounded Rectangle 4">
              <a:extLst>
                <a:ext uri="{FF2B5EF4-FFF2-40B4-BE49-F238E27FC236}">
                  <a16:creationId xmlns:a16="http://schemas.microsoft.com/office/drawing/2014/main" id="{81EE409F-BF29-A081-EA6C-DADB2E4A3856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DG</a:t>
              </a:r>
            </a:p>
          </p:txBody>
        </p:sp>
      </p:grpSp>
      <p:sp>
        <p:nvSpPr>
          <p:cNvPr id="2074" name="Left Arrow 2073">
            <a:extLst>
              <a:ext uri="{FF2B5EF4-FFF2-40B4-BE49-F238E27FC236}">
                <a16:creationId xmlns:a16="http://schemas.microsoft.com/office/drawing/2014/main" id="{8D356D2C-55EC-AF0D-2AC7-EA7C6D2AABC5}"/>
              </a:ext>
            </a:extLst>
          </p:cNvPr>
          <p:cNvSpPr/>
          <p:nvPr/>
        </p:nvSpPr>
        <p:spPr>
          <a:xfrm>
            <a:off x="3418604" y="2747352"/>
            <a:ext cx="1170189" cy="31857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Resolución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8047F312-E89F-4797-56E6-FC3AB7580556}"/>
              </a:ext>
            </a:extLst>
          </p:cNvPr>
          <p:cNvSpPr/>
          <p:nvPr/>
        </p:nvSpPr>
        <p:spPr>
          <a:xfrm>
            <a:off x="1204044" y="2773436"/>
            <a:ext cx="1126754" cy="31857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Resolución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D54D7257-32BF-2BE5-337B-DDCC3C2773EA}"/>
              </a:ext>
            </a:extLst>
          </p:cNvPr>
          <p:cNvSpPr/>
          <p:nvPr/>
        </p:nvSpPr>
        <p:spPr>
          <a:xfrm>
            <a:off x="1207148" y="2382723"/>
            <a:ext cx="1191650" cy="3960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Chamado</a:t>
            </a:r>
          </a:p>
        </p:txBody>
      </p:sp>
      <p:pic>
        <p:nvPicPr>
          <p:cNvPr id="5" name="Picture 2" descr="Free User Group SVG, PNG Icon, Symbol. Download Image.">
            <a:extLst>
              <a:ext uri="{FF2B5EF4-FFF2-40B4-BE49-F238E27FC236}">
                <a16:creationId xmlns:a16="http://schemas.microsoft.com/office/drawing/2014/main" id="{B70DA006-39E2-3377-B3FC-24D2CAB6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95" y="5744555"/>
            <a:ext cx="783283" cy="7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71D436-698F-452B-C534-8E6B83600D89}"/>
              </a:ext>
            </a:extLst>
          </p:cNvPr>
          <p:cNvSpPr txBox="1"/>
          <p:nvPr/>
        </p:nvSpPr>
        <p:spPr>
          <a:xfrm>
            <a:off x="5866188" y="6420073"/>
            <a:ext cx="12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/>
              <a:t>Cliente</a:t>
            </a:r>
          </a:p>
        </p:txBody>
      </p:sp>
      <p:pic>
        <p:nvPicPr>
          <p:cNvPr id="17" name="Picture 2" descr="Free User Group SVG, PNG Icon, Symbol. Download Image.">
            <a:extLst>
              <a:ext uri="{FF2B5EF4-FFF2-40B4-BE49-F238E27FC236}">
                <a16:creationId xmlns:a16="http://schemas.microsoft.com/office/drawing/2014/main" id="{E21FCF0E-0ADC-B7DA-C166-E01BA223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2" y="2278657"/>
            <a:ext cx="783283" cy="7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1F9712-2E72-70DC-9DC9-FD370458CE13}"/>
              </a:ext>
            </a:extLst>
          </p:cNvPr>
          <p:cNvSpPr txBox="1"/>
          <p:nvPr/>
        </p:nvSpPr>
        <p:spPr>
          <a:xfrm>
            <a:off x="167427" y="2980822"/>
            <a:ext cx="12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dirty="0"/>
              <a:t>Cliente</a:t>
            </a:r>
          </a:p>
        </p:txBody>
      </p:sp>
      <p:sp>
        <p:nvSpPr>
          <p:cNvPr id="2051" name="Heptagon 2050">
            <a:extLst>
              <a:ext uri="{FF2B5EF4-FFF2-40B4-BE49-F238E27FC236}">
                <a16:creationId xmlns:a16="http://schemas.microsoft.com/office/drawing/2014/main" id="{6EBC2194-E469-77AD-83D3-25D3D4D26A41}"/>
              </a:ext>
            </a:extLst>
          </p:cNvPr>
          <p:cNvSpPr/>
          <p:nvPr/>
        </p:nvSpPr>
        <p:spPr>
          <a:xfrm>
            <a:off x="2255255" y="2266400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N1</a:t>
            </a:r>
          </a:p>
        </p:txBody>
      </p:sp>
      <p:sp>
        <p:nvSpPr>
          <p:cNvPr id="2052" name="Heptagon 2051">
            <a:extLst>
              <a:ext uri="{FF2B5EF4-FFF2-40B4-BE49-F238E27FC236}">
                <a16:creationId xmlns:a16="http://schemas.microsoft.com/office/drawing/2014/main" id="{409B1CE0-2E2F-BCCA-3262-ABAE3CD09A04}"/>
              </a:ext>
            </a:extLst>
          </p:cNvPr>
          <p:cNvSpPr/>
          <p:nvPr/>
        </p:nvSpPr>
        <p:spPr>
          <a:xfrm>
            <a:off x="4655951" y="1734530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N1</a:t>
            </a:r>
          </a:p>
        </p:txBody>
      </p:sp>
      <p:sp>
        <p:nvSpPr>
          <p:cNvPr id="2053" name="Heptagon 2052">
            <a:extLst>
              <a:ext uri="{FF2B5EF4-FFF2-40B4-BE49-F238E27FC236}">
                <a16:creationId xmlns:a16="http://schemas.microsoft.com/office/drawing/2014/main" id="{0829556B-735D-ACE6-8713-58AB5D4BC1E7}"/>
              </a:ext>
            </a:extLst>
          </p:cNvPr>
          <p:cNvSpPr/>
          <p:nvPr/>
        </p:nvSpPr>
        <p:spPr>
          <a:xfrm>
            <a:off x="4166444" y="3874417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N2</a:t>
            </a:r>
          </a:p>
        </p:txBody>
      </p:sp>
      <p:sp>
        <p:nvSpPr>
          <p:cNvPr id="2054" name="Heptagon 2053">
            <a:extLst>
              <a:ext uri="{FF2B5EF4-FFF2-40B4-BE49-F238E27FC236}">
                <a16:creationId xmlns:a16="http://schemas.microsoft.com/office/drawing/2014/main" id="{525D9E26-CC62-0AF5-4915-C1443D602473}"/>
              </a:ext>
            </a:extLst>
          </p:cNvPr>
          <p:cNvSpPr/>
          <p:nvPr/>
        </p:nvSpPr>
        <p:spPr>
          <a:xfrm>
            <a:off x="5731090" y="3848001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N2</a:t>
            </a:r>
          </a:p>
        </p:txBody>
      </p:sp>
      <p:sp>
        <p:nvSpPr>
          <p:cNvPr id="2055" name="Heptagon 2054">
            <a:extLst>
              <a:ext uri="{FF2B5EF4-FFF2-40B4-BE49-F238E27FC236}">
                <a16:creationId xmlns:a16="http://schemas.microsoft.com/office/drawing/2014/main" id="{32BE88E4-1EF5-CFA9-29A5-02F464F5CD75}"/>
              </a:ext>
            </a:extLst>
          </p:cNvPr>
          <p:cNvSpPr/>
          <p:nvPr/>
        </p:nvSpPr>
        <p:spPr>
          <a:xfrm>
            <a:off x="7262014" y="3846715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N2</a:t>
            </a:r>
          </a:p>
        </p:txBody>
      </p:sp>
      <p:sp>
        <p:nvSpPr>
          <p:cNvPr id="2056" name="Heptagon 2055">
            <a:extLst>
              <a:ext uri="{FF2B5EF4-FFF2-40B4-BE49-F238E27FC236}">
                <a16:creationId xmlns:a16="http://schemas.microsoft.com/office/drawing/2014/main" id="{4058BF27-71FB-9CE0-ED74-E4107E8D4FA6}"/>
              </a:ext>
            </a:extLst>
          </p:cNvPr>
          <p:cNvSpPr/>
          <p:nvPr/>
        </p:nvSpPr>
        <p:spPr>
          <a:xfrm>
            <a:off x="7502601" y="5747806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N3</a:t>
            </a:r>
          </a:p>
        </p:txBody>
      </p: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45222801-62B2-A3F2-7B9A-A8B52B2E2905}"/>
              </a:ext>
            </a:extLst>
          </p:cNvPr>
          <p:cNvGrpSpPr/>
          <p:nvPr/>
        </p:nvGrpSpPr>
        <p:grpSpPr>
          <a:xfrm>
            <a:off x="7490674" y="2076972"/>
            <a:ext cx="845294" cy="525421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073" name="Rounded Rectangle 2072">
              <a:extLst>
                <a:ext uri="{FF2B5EF4-FFF2-40B4-BE49-F238E27FC236}">
                  <a16:creationId xmlns:a16="http://schemas.microsoft.com/office/drawing/2014/main" id="{57CF0809-278B-8D92-479D-CFC475555FD7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75" name="Rounded Rectangle 4">
              <a:extLst>
                <a:ext uri="{FF2B5EF4-FFF2-40B4-BE49-F238E27FC236}">
                  <a16:creationId xmlns:a16="http://schemas.microsoft.com/office/drawing/2014/main" id="{490873CB-9525-16A4-4892-5C7D3A372C11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POP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F3D5F-5A01-F9BF-8001-3B93DDEC37EC}"/>
              </a:ext>
            </a:extLst>
          </p:cNvPr>
          <p:cNvGrpSpPr/>
          <p:nvPr/>
        </p:nvGrpSpPr>
        <p:grpSpPr>
          <a:xfrm>
            <a:off x="9984655" y="2190323"/>
            <a:ext cx="1651508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55A731B-3AB3-0E13-31EB-A53CF096A5B3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DA49E21F-0A67-F17B-0356-20192409C77A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err="1"/>
                <a:t>CAIS:Red</a:t>
              </a:r>
              <a:r>
                <a:rPr lang="en-US" sz="1800" kern="1200"/>
                <a:t> Team, </a:t>
              </a:r>
              <a:r>
                <a:rPr lang="en-US" sz="1800" kern="1200" err="1"/>
                <a:t>Consc</a:t>
              </a:r>
              <a:r>
                <a:rPr lang="en-US" sz="1800" kern="1200"/>
                <a:t>, etc.</a:t>
              </a:r>
              <a:endParaRPr lang="en-US" sz="1800" kern="1200" baseline="30000"/>
            </a:p>
          </p:txBody>
        </p:sp>
      </p:grpSp>
      <p:pic>
        <p:nvPicPr>
          <p:cNvPr id="39" name="Picture 2" descr="Free User Group SVG, PNG Icon, Symbol. Download Image.">
            <a:extLst>
              <a:ext uri="{FF2B5EF4-FFF2-40B4-BE49-F238E27FC236}">
                <a16:creationId xmlns:a16="http://schemas.microsoft.com/office/drawing/2014/main" id="{445689AD-25AE-239F-54C9-9F2CD4C4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91" y="66946"/>
            <a:ext cx="783283" cy="7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BED0B13-30B5-75A6-EFE7-8E8C2183286D}"/>
              </a:ext>
            </a:extLst>
          </p:cNvPr>
          <p:cNvSpPr txBox="1"/>
          <p:nvPr/>
        </p:nvSpPr>
        <p:spPr>
          <a:xfrm>
            <a:off x="10151084" y="742464"/>
            <a:ext cx="12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/>
              <a:t>Cliente</a:t>
            </a:r>
          </a:p>
        </p:txBody>
      </p:sp>
      <p:sp>
        <p:nvSpPr>
          <p:cNvPr id="2078" name="Up-Down Arrow 2077">
            <a:extLst>
              <a:ext uri="{FF2B5EF4-FFF2-40B4-BE49-F238E27FC236}">
                <a16:creationId xmlns:a16="http://schemas.microsoft.com/office/drawing/2014/main" id="{5FEEC6FB-ABDD-9D1D-8927-7F3B17534859}"/>
              </a:ext>
            </a:extLst>
          </p:cNvPr>
          <p:cNvSpPr/>
          <p:nvPr/>
        </p:nvSpPr>
        <p:spPr>
          <a:xfrm>
            <a:off x="10550120" y="1041869"/>
            <a:ext cx="484440" cy="1182922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Interacciones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2080" name="Down Arrow 2079">
            <a:extLst>
              <a:ext uri="{FF2B5EF4-FFF2-40B4-BE49-F238E27FC236}">
                <a16:creationId xmlns:a16="http://schemas.microsoft.com/office/drawing/2014/main" id="{1693C4CF-0C5F-C04C-1428-B7131447F51E}"/>
              </a:ext>
            </a:extLst>
          </p:cNvPr>
          <p:cNvSpPr/>
          <p:nvPr/>
        </p:nvSpPr>
        <p:spPr>
          <a:xfrm>
            <a:off x="6609405" y="4527930"/>
            <a:ext cx="432000" cy="132052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Notificaciones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2083" name="TextBox 2082">
            <a:extLst>
              <a:ext uri="{FF2B5EF4-FFF2-40B4-BE49-F238E27FC236}">
                <a16:creationId xmlns:a16="http://schemas.microsoft.com/office/drawing/2014/main" id="{9C8F31C2-7F5E-E255-2B7A-794080796EEC}"/>
              </a:ext>
            </a:extLst>
          </p:cNvPr>
          <p:cNvSpPr txBox="1"/>
          <p:nvPr/>
        </p:nvSpPr>
        <p:spPr>
          <a:xfrm>
            <a:off x="3057039" y="5636361"/>
            <a:ext cx="215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baseline="30000" dirty="0"/>
              <a:t>DETECCIÓN Y ANÁLISIS DE EVENTOS CIBERNÉTICOS</a:t>
            </a:r>
            <a:endParaRPr lang="en-BR" sz="2400" b="1" u="sng" baseline="30000" dirty="0"/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85D26877-5ABD-B506-A23A-343773197F6C}"/>
              </a:ext>
            </a:extLst>
          </p:cNvPr>
          <p:cNvSpPr txBox="1"/>
          <p:nvPr/>
        </p:nvSpPr>
        <p:spPr>
          <a:xfrm>
            <a:off x="9775130" y="6586332"/>
            <a:ext cx="215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2400" b="1" u="sng" baseline="30000" dirty="0"/>
              <a:t>GOVERNAN</a:t>
            </a:r>
            <a:r>
              <a:rPr lang="pt-BR" sz="2400" b="1" u="sng" baseline="30000" dirty="0"/>
              <a:t>Z</a:t>
            </a:r>
            <a:r>
              <a:rPr lang="en-BR" sz="2400" b="1" u="sng" baseline="30000" dirty="0"/>
              <a:t>A SOC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D6E75-3E7D-98BA-41AB-3C3C978616B0}"/>
              </a:ext>
            </a:extLst>
          </p:cNvPr>
          <p:cNvGrpSpPr/>
          <p:nvPr/>
        </p:nvGrpSpPr>
        <p:grpSpPr>
          <a:xfrm>
            <a:off x="2687904" y="3913582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C3ABCE3-8755-C089-5EA0-DDC99B3DD96E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5BC236E9-E477-56E0-EC69-1D64CE85147A}"/>
                </a:ext>
              </a:extLst>
            </p:cNvPr>
            <p:cNvSpPr txBox="1"/>
            <p:nvPr/>
          </p:nvSpPr>
          <p:spPr>
            <a:xfrm>
              <a:off x="1157489" y="1591806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Área</a:t>
              </a:r>
              <a:r>
                <a:rPr lang="en-US" dirty="0"/>
                <a:t> </a:t>
              </a:r>
              <a:r>
                <a:rPr lang="en-US" dirty="0" err="1"/>
                <a:t>Interna</a:t>
              </a:r>
              <a:endParaRPr lang="en-US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sp>
        <p:nvSpPr>
          <p:cNvPr id="41" name="Heptagon 40">
            <a:extLst>
              <a:ext uri="{FF2B5EF4-FFF2-40B4-BE49-F238E27FC236}">
                <a16:creationId xmlns:a16="http://schemas.microsoft.com/office/drawing/2014/main" id="{6C48CB10-17FD-4BA1-B612-6042A9626AD7}"/>
              </a:ext>
            </a:extLst>
          </p:cNvPr>
          <p:cNvSpPr/>
          <p:nvPr/>
        </p:nvSpPr>
        <p:spPr>
          <a:xfrm>
            <a:off x="2610689" y="3845748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N2</a:t>
            </a:r>
          </a:p>
        </p:txBody>
      </p:sp>
      <p:sp>
        <p:nvSpPr>
          <p:cNvPr id="57" name="Up-Down Arrow 56">
            <a:extLst>
              <a:ext uri="{FF2B5EF4-FFF2-40B4-BE49-F238E27FC236}">
                <a16:creationId xmlns:a16="http://schemas.microsoft.com/office/drawing/2014/main" id="{5405066E-C357-1B46-E65E-5E58A758E04B}"/>
              </a:ext>
            </a:extLst>
          </p:cNvPr>
          <p:cNvSpPr/>
          <p:nvPr/>
        </p:nvSpPr>
        <p:spPr>
          <a:xfrm>
            <a:off x="5941294" y="2582578"/>
            <a:ext cx="484440" cy="1222363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Resolución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58" name="Up-Down Arrow 57">
            <a:extLst>
              <a:ext uri="{FF2B5EF4-FFF2-40B4-BE49-F238E27FC236}">
                <a16:creationId xmlns:a16="http://schemas.microsoft.com/office/drawing/2014/main" id="{56F99A7C-534F-94B2-43F4-F7902FE66280}"/>
              </a:ext>
            </a:extLst>
          </p:cNvPr>
          <p:cNvSpPr/>
          <p:nvPr/>
        </p:nvSpPr>
        <p:spPr>
          <a:xfrm>
            <a:off x="6488314" y="2576744"/>
            <a:ext cx="484440" cy="1222363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Chamado</a:t>
            </a:r>
          </a:p>
        </p:txBody>
      </p:sp>
      <p:sp>
        <p:nvSpPr>
          <p:cNvPr id="2079" name="Down Arrow 2078">
            <a:extLst>
              <a:ext uri="{FF2B5EF4-FFF2-40B4-BE49-F238E27FC236}">
                <a16:creationId xmlns:a16="http://schemas.microsoft.com/office/drawing/2014/main" id="{D42A035F-0D7E-A167-E46B-67B9859E302C}"/>
              </a:ext>
            </a:extLst>
          </p:cNvPr>
          <p:cNvSpPr/>
          <p:nvPr/>
        </p:nvSpPr>
        <p:spPr>
          <a:xfrm>
            <a:off x="5292009" y="2613471"/>
            <a:ext cx="432000" cy="117488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Notificaciones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54CA0DE3-CBF8-8285-74B3-89A5B0E03019}"/>
              </a:ext>
            </a:extLst>
          </p:cNvPr>
          <p:cNvSpPr/>
          <p:nvPr/>
        </p:nvSpPr>
        <p:spPr>
          <a:xfrm>
            <a:off x="8113145" y="4771120"/>
            <a:ext cx="484440" cy="1055678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>
                <a:solidFill>
                  <a:schemeClr val="tx1"/>
                </a:solidFill>
              </a:rPr>
              <a:t>Interações</a:t>
            </a:r>
          </a:p>
        </p:txBody>
      </p:sp>
      <p:sp>
        <p:nvSpPr>
          <p:cNvPr id="35" name="Up-Down Arrow 34">
            <a:extLst>
              <a:ext uri="{FF2B5EF4-FFF2-40B4-BE49-F238E27FC236}">
                <a16:creationId xmlns:a16="http://schemas.microsoft.com/office/drawing/2014/main" id="{C72E3291-E4C7-95C3-78F9-7CA660C6F0B0}"/>
              </a:ext>
            </a:extLst>
          </p:cNvPr>
          <p:cNvSpPr/>
          <p:nvPr/>
        </p:nvSpPr>
        <p:spPr>
          <a:xfrm>
            <a:off x="6128718" y="4640065"/>
            <a:ext cx="484440" cy="1211201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Interacciones</a:t>
            </a:r>
            <a:endParaRPr lang="en-BR" sz="12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3FA41D-4BFE-F00F-431F-651224DA333E}"/>
              </a:ext>
            </a:extLst>
          </p:cNvPr>
          <p:cNvGrpSpPr/>
          <p:nvPr/>
        </p:nvGrpSpPr>
        <p:grpSpPr>
          <a:xfrm>
            <a:off x="1087750" y="3921727"/>
            <a:ext cx="1288774" cy="706076"/>
            <a:chOff x="1108626" y="1542945"/>
            <a:chExt cx="1933124" cy="1000955"/>
          </a:xfrm>
          <a:solidFill>
            <a:schemeClr val="accent5">
              <a:lumMod val="75000"/>
            </a:schemeClr>
          </a:solidFill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F92F834-B359-5C70-2D6E-21758AEC450C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27E4E346-1C1F-7E61-89A0-E1CF705D6AD2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Área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Interna</a:t>
              </a:r>
              <a:endParaRPr lang="en-US" sz="1800" kern="1200" dirty="0"/>
            </a:p>
          </p:txBody>
        </p:sp>
      </p:grpSp>
      <p:sp>
        <p:nvSpPr>
          <p:cNvPr id="49" name="Heptagon 48">
            <a:extLst>
              <a:ext uri="{FF2B5EF4-FFF2-40B4-BE49-F238E27FC236}">
                <a16:creationId xmlns:a16="http://schemas.microsoft.com/office/drawing/2014/main" id="{5669E683-AE86-3589-05F6-B1F2D1759C15}"/>
              </a:ext>
            </a:extLst>
          </p:cNvPr>
          <p:cNvSpPr/>
          <p:nvPr/>
        </p:nvSpPr>
        <p:spPr>
          <a:xfrm>
            <a:off x="1010535" y="3853893"/>
            <a:ext cx="463296" cy="353038"/>
          </a:xfrm>
          <a:prstGeom prst="hep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/>
              <a:t>N2</a:t>
            </a:r>
          </a:p>
        </p:txBody>
      </p:sp>
      <p:sp>
        <p:nvSpPr>
          <p:cNvPr id="59" name="Notched Right Arrow 58">
            <a:extLst>
              <a:ext uri="{FF2B5EF4-FFF2-40B4-BE49-F238E27FC236}">
                <a16:creationId xmlns:a16="http://schemas.microsoft.com/office/drawing/2014/main" id="{6A71972E-B1EC-5007-2CF1-1A7CF06031AC}"/>
              </a:ext>
            </a:extLst>
          </p:cNvPr>
          <p:cNvSpPr/>
          <p:nvPr/>
        </p:nvSpPr>
        <p:spPr>
          <a:xfrm>
            <a:off x="8425692" y="1422086"/>
            <a:ext cx="1651507" cy="53248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60" name="Notched Right Arrow 59">
            <a:extLst>
              <a:ext uri="{FF2B5EF4-FFF2-40B4-BE49-F238E27FC236}">
                <a16:creationId xmlns:a16="http://schemas.microsoft.com/office/drawing/2014/main" id="{75B839CA-457B-835A-EB21-0EF46E0A904F}"/>
              </a:ext>
            </a:extLst>
          </p:cNvPr>
          <p:cNvSpPr/>
          <p:nvPr/>
        </p:nvSpPr>
        <p:spPr>
          <a:xfrm>
            <a:off x="8425692" y="2000055"/>
            <a:ext cx="1651507" cy="53248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Notificaciones</a:t>
            </a:r>
            <a:endParaRPr lang="en-BR" sz="1200" dirty="0">
              <a:solidFill>
                <a:schemeClr val="tx1"/>
              </a:solidFill>
            </a:endParaRPr>
          </a:p>
        </p:txBody>
      </p:sp>
      <p:sp>
        <p:nvSpPr>
          <p:cNvPr id="61" name="Notched Right Arrow 60">
            <a:extLst>
              <a:ext uri="{FF2B5EF4-FFF2-40B4-BE49-F238E27FC236}">
                <a16:creationId xmlns:a16="http://schemas.microsoft.com/office/drawing/2014/main" id="{F8946E85-E275-703C-D07E-728FD7088CD8}"/>
              </a:ext>
            </a:extLst>
          </p:cNvPr>
          <p:cNvSpPr/>
          <p:nvPr/>
        </p:nvSpPr>
        <p:spPr>
          <a:xfrm>
            <a:off x="8425692" y="2586121"/>
            <a:ext cx="1651507" cy="53248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Tendências</a:t>
            </a:r>
          </a:p>
        </p:txBody>
      </p:sp>
      <p:sp>
        <p:nvSpPr>
          <p:cNvPr id="63" name="Up-Down Arrow 62">
            <a:extLst>
              <a:ext uri="{FF2B5EF4-FFF2-40B4-BE49-F238E27FC236}">
                <a16:creationId xmlns:a16="http://schemas.microsoft.com/office/drawing/2014/main" id="{62EEED58-F4D3-62AD-7DCC-109F9FE55188}"/>
              </a:ext>
            </a:extLst>
          </p:cNvPr>
          <p:cNvSpPr/>
          <p:nvPr/>
        </p:nvSpPr>
        <p:spPr>
          <a:xfrm>
            <a:off x="10033313" y="2861931"/>
            <a:ext cx="484440" cy="1338296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Demandas</a:t>
            </a:r>
          </a:p>
        </p:txBody>
      </p:sp>
      <p:sp>
        <p:nvSpPr>
          <p:cNvPr id="2048" name="Up-Down Arrow 2047">
            <a:extLst>
              <a:ext uri="{FF2B5EF4-FFF2-40B4-BE49-F238E27FC236}">
                <a16:creationId xmlns:a16="http://schemas.microsoft.com/office/drawing/2014/main" id="{FB27BEAE-6B3D-714C-64B4-916CE32343CE}"/>
              </a:ext>
            </a:extLst>
          </p:cNvPr>
          <p:cNvSpPr/>
          <p:nvPr/>
        </p:nvSpPr>
        <p:spPr>
          <a:xfrm>
            <a:off x="10580333" y="2861931"/>
            <a:ext cx="484440" cy="1338296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Necesidades</a:t>
            </a:r>
          </a:p>
        </p:txBody>
      </p:sp>
      <p:sp>
        <p:nvSpPr>
          <p:cNvPr id="2049" name="Up-Down Arrow 2048">
            <a:extLst>
              <a:ext uri="{FF2B5EF4-FFF2-40B4-BE49-F238E27FC236}">
                <a16:creationId xmlns:a16="http://schemas.microsoft.com/office/drawing/2014/main" id="{A302F4F4-B525-D7C3-8DF5-AE166461FC3C}"/>
              </a:ext>
            </a:extLst>
          </p:cNvPr>
          <p:cNvSpPr/>
          <p:nvPr/>
        </p:nvSpPr>
        <p:spPr>
          <a:xfrm>
            <a:off x="11119022" y="2861931"/>
            <a:ext cx="484440" cy="1338296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 dirty="0">
                <a:solidFill>
                  <a:schemeClr val="tx1"/>
                </a:solidFill>
              </a:rPr>
              <a:t>Oportunidades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A420252-BA85-4631-948E-ECEABDF4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79" y="159127"/>
            <a:ext cx="5001141" cy="28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A7DAE-2C3D-0239-AA48-0AE371FE3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Desafíos</a:t>
            </a:r>
            <a:r>
              <a:rPr lang="en-BR" dirty="0"/>
              <a:t> </a:t>
            </a:r>
            <a:r>
              <a:rPr lang="pt-BR" dirty="0"/>
              <a:t>y</a:t>
            </a:r>
            <a:r>
              <a:rPr lang="en-BR" dirty="0"/>
              <a:t> benefícios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BEDB4-88D3-1568-E83E-3C57ACBF45FE}"/>
              </a:ext>
            </a:extLst>
          </p:cNvPr>
          <p:cNvSpPr txBox="1"/>
          <p:nvPr/>
        </p:nvSpPr>
        <p:spPr>
          <a:xfrm>
            <a:off x="502968" y="1121202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Complejidad del entorno de la RNP</a:t>
            </a:r>
            <a:endParaRPr lang="en-B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059D9-E182-46A9-5781-11CB475D327B}"/>
              </a:ext>
            </a:extLst>
          </p:cNvPr>
          <p:cNvSpPr txBox="1"/>
          <p:nvPr/>
        </p:nvSpPr>
        <p:spPr>
          <a:xfrm>
            <a:off x="502968" y="2318058"/>
            <a:ext cx="4769630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Multiplicidad</a:t>
            </a:r>
            <a:r>
              <a:rPr lang="pt-BR" sz="2000" dirty="0"/>
              <a:t> de plataformas de </a:t>
            </a:r>
            <a:r>
              <a:rPr lang="pt-BR" sz="2000" dirty="0" err="1"/>
              <a:t>ciberseguridad</a:t>
            </a:r>
            <a:endParaRPr lang="en-B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4E4F1-923F-7EDD-72B8-0367FF2B8CE8}"/>
              </a:ext>
            </a:extLst>
          </p:cNvPr>
          <p:cNvSpPr txBox="1"/>
          <p:nvPr/>
        </p:nvSpPr>
        <p:spPr>
          <a:xfrm>
            <a:off x="502968" y="3224262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Definición</a:t>
            </a:r>
            <a:r>
              <a:rPr lang="en-US" sz="2000" dirty="0"/>
              <a:t> </a:t>
            </a:r>
            <a:r>
              <a:rPr lang="en-US" sz="2000" dirty="0" err="1"/>
              <a:t>tecnológica</a:t>
            </a:r>
            <a:endParaRPr lang="en-B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41ECF-1DD1-4971-87E8-F960734540CA}"/>
              </a:ext>
            </a:extLst>
          </p:cNvPr>
          <p:cNvSpPr txBox="1"/>
          <p:nvPr/>
        </p:nvSpPr>
        <p:spPr>
          <a:xfrm>
            <a:off x="502968" y="3822690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Integración</a:t>
            </a:r>
            <a:r>
              <a:rPr lang="en-US" sz="2000" dirty="0"/>
              <a:t> </a:t>
            </a:r>
            <a:r>
              <a:rPr lang="en-US" sz="2000" dirty="0" err="1"/>
              <a:t>tecnológica</a:t>
            </a:r>
            <a:endParaRPr lang="en-B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AD669-2600-C7E1-FEE5-F2FC717BEFFD}"/>
              </a:ext>
            </a:extLst>
          </p:cNvPr>
          <p:cNvSpPr txBox="1"/>
          <p:nvPr/>
        </p:nvSpPr>
        <p:spPr>
          <a:xfrm>
            <a:off x="5635375" y="3395757"/>
            <a:ext cx="64316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Refleja</a:t>
            </a:r>
            <a:r>
              <a:rPr lang="en-US" sz="2000" dirty="0"/>
              <a:t> la </a:t>
            </a:r>
            <a:r>
              <a:rPr lang="en-US" sz="2000" dirty="0" err="1"/>
              <a:t>importancia</a:t>
            </a:r>
            <a:r>
              <a:rPr lang="en-US" sz="2000" dirty="0"/>
              <a:t> del </a:t>
            </a:r>
            <a:r>
              <a:rPr lang="en-US" sz="2000" dirty="0" err="1"/>
              <a:t>papel</a:t>
            </a:r>
            <a:r>
              <a:rPr lang="en-US" sz="2000" dirty="0"/>
              <a:t> de la </a:t>
            </a:r>
            <a:r>
              <a:rPr lang="en-US" sz="2000" dirty="0" err="1"/>
              <a:t>ciberseguridad</a:t>
            </a:r>
            <a:r>
              <a:rPr lang="en-US" sz="2000" dirty="0"/>
              <a:t> para RNP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0F633-FA8D-841C-E7D4-070327E2F160}"/>
              </a:ext>
            </a:extLst>
          </p:cNvPr>
          <p:cNvSpPr txBox="1"/>
          <p:nvPr/>
        </p:nvSpPr>
        <p:spPr>
          <a:xfrm>
            <a:off x="5635375" y="4276651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Integra y </a:t>
            </a:r>
            <a:r>
              <a:rPr lang="en-US" sz="2000" dirty="0" err="1"/>
              <a:t>fortalece</a:t>
            </a:r>
            <a:r>
              <a:rPr lang="en-US" sz="2000" dirty="0"/>
              <a:t> las </a:t>
            </a:r>
            <a:r>
              <a:rPr lang="en-US" sz="2000" dirty="0" err="1"/>
              <a:t>acciones</a:t>
            </a:r>
            <a:r>
              <a:rPr lang="en-US" sz="2000" dirty="0"/>
              <a:t> de </a:t>
            </a:r>
            <a:r>
              <a:rPr lang="en-US" sz="2000" dirty="0" err="1"/>
              <a:t>ciberseguridad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curso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65FDB-4E82-6B6E-803D-B95E843842A9}"/>
              </a:ext>
            </a:extLst>
          </p:cNvPr>
          <p:cNvSpPr txBox="1"/>
          <p:nvPr/>
        </p:nvSpPr>
        <p:spPr>
          <a:xfrm>
            <a:off x="5635375" y="4849769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Resuelve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de un gap de </a:t>
            </a:r>
            <a:r>
              <a:rPr lang="en-US" sz="2000" dirty="0" err="1"/>
              <a:t>seguridad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RNP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2E085-CAEA-E29C-02B2-5B1C8C50CB85}"/>
              </a:ext>
            </a:extLst>
          </p:cNvPr>
          <p:cNvSpPr txBox="1"/>
          <p:nvPr/>
        </p:nvSpPr>
        <p:spPr>
          <a:xfrm>
            <a:off x="5635375" y="795509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Mejora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seguridad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A15338-919C-8EEF-B478-481D6EA2B75C}"/>
              </a:ext>
            </a:extLst>
          </p:cNvPr>
          <p:cNvSpPr txBox="1"/>
          <p:nvPr/>
        </p:nvSpPr>
        <p:spPr>
          <a:xfrm>
            <a:off x="5635375" y="1368627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Promueve</a:t>
            </a:r>
            <a:r>
              <a:rPr lang="en-US" sz="2000" dirty="0"/>
              <a:t> la </a:t>
            </a:r>
            <a:r>
              <a:rPr lang="en-US" sz="2000" dirty="0" err="1"/>
              <a:t>visibilidad</a:t>
            </a:r>
            <a:r>
              <a:rPr lang="en-US" sz="2000" dirty="0"/>
              <a:t> de la </a:t>
            </a:r>
            <a:r>
              <a:rPr lang="en-US" sz="2000" dirty="0" err="1"/>
              <a:t>seguridad</a:t>
            </a:r>
            <a:r>
              <a:rPr lang="en-US" sz="2000" dirty="0"/>
              <a:t> de la </a:t>
            </a:r>
            <a:r>
              <a:rPr lang="en-US" sz="2000" dirty="0" err="1"/>
              <a:t>información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CD56D-7965-0D5C-FBC4-8FE4775C35B1}"/>
              </a:ext>
            </a:extLst>
          </p:cNvPr>
          <p:cNvSpPr txBox="1"/>
          <p:nvPr/>
        </p:nvSpPr>
        <p:spPr>
          <a:xfrm>
            <a:off x="5635375" y="1941745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Fortalece</a:t>
            </a:r>
            <a:r>
              <a:rPr lang="en-US" sz="2000" dirty="0"/>
              <a:t> la </a:t>
            </a:r>
            <a:r>
              <a:rPr lang="en-US" sz="2000" dirty="0" err="1"/>
              <a:t>cultura</a:t>
            </a:r>
            <a:r>
              <a:rPr lang="en-US" sz="2000" dirty="0"/>
              <a:t> de </a:t>
            </a:r>
            <a:r>
              <a:rPr lang="en-US" sz="2000" dirty="0" err="1"/>
              <a:t>seguridad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4C44BC-2CD9-3019-8632-5470A09C7B34}"/>
              </a:ext>
            </a:extLst>
          </p:cNvPr>
          <p:cNvSpPr txBox="1"/>
          <p:nvPr/>
        </p:nvSpPr>
        <p:spPr>
          <a:xfrm>
            <a:off x="5635375" y="5422887"/>
            <a:ext cx="64316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Promueve</a:t>
            </a:r>
            <a:r>
              <a:rPr lang="en-US" sz="2000" dirty="0"/>
              <a:t> </a:t>
            </a:r>
            <a:r>
              <a:rPr lang="en-US" sz="2000" dirty="0" err="1"/>
              <a:t>acercamiento</a:t>
            </a:r>
            <a:r>
              <a:rPr lang="en-US" sz="2000" dirty="0"/>
              <a:t> con las </a:t>
            </a:r>
            <a:r>
              <a:rPr lang="en-US" sz="2000" dirty="0" err="1"/>
              <a:t>instituiciones</a:t>
            </a:r>
            <a:r>
              <a:rPr lang="en-US" sz="2000" dirty="0"/>
              <a:t> del Sistema RNP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FAD35F-891F-FC52-56E3-E2069C0A69D7}"/>
              </a:ext>
            </a:extLst>
          </p:cNvPr>
          <p:cNvSpPr txBox="1"/>
          <p:nvPr/>
        </p:nvSpPr>
        <p:spPr>
          <a:xfrm>
            <a:off x="502968" y="4421118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Equipo</a:t>
            </a:r>
            <a:r>
              <a:rPr lang="en-US" sz="2000" dirty="0"/>
              <a:t> del SOC</a:t>
            </a:r>
            <a:endParaRPr lang="en-BR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17918-BE29-9444-993A-D924E8C1BAB9}"/>
              </a:ext>
            </a:extLst>
          </p:cNvPr>
          <p:cNvSpPr txBox="1"/>
          <p:nvPr/>
        </p:nvSpPr>
        <p:spPr>
          <a:xfrm>
            <a:off x="502968" y="5019546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Cobertura</a:t>
            </a:r>
            <a:r>
              <a:rPr lang="en-US" sz="2000" dirty="0"/>
              <a:t> de </a:t>
            </a:r>
            <a:r>
              <a:rPr lang="en-US" sz="2000" dirty="0" err="1"/>
              <a:t>procesos</a:t>
            </a:r>
            <a:r>
              <a:rPr lang="en-US" sz="2000" dirty="0"/>
              <a:t> y workflows</a:t>
            </a:r>
            <a:endParaRPr lang="en-BR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44E0EB-750A-3294-2559-A6C4FFBCCE55}"/>
              </a:ext>
            </a:extLst>
          </p:cNvPr>
          <p:cNvSpPr txBox="1"/>
          <p:nvPr/>
        </p:nvSpPr>
        <p:spPr>
          <a:xfrm>
            <a:off x="5635375" y="2514863"/>
            <a:ext cx="64316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Proporciona</a:t>
            </a:r>
            <a:r>
              <a:rPr lang="en-US" sz="2000" dirty="0"/>
              <a:t> </a:t>
            </a:r>
            <a:r>
              <a:rPr lang="en-US" sz="2000" dirty="0" err="1"/>
              <a:t>información</a:t>
            </a:r>
            <a:r>
              <a:rPr lang="en-US" sz="2000" dirty="0"/>
              <a:t> de </a:t>
            </a:r>
            <a:r>
              <a:rPr lang="en-US" sz="2000" dirty="0" err="1"/>
              <a:t>seguridad</a:t>
            </a:r>
            <a:r>
              <a:rPr lang="en-US" sz="2000" dirty="0"/>
              <a:t> para la </a:t>
            </a:r>
            <a:r>
              <a:rPr lang="en-US" sz="2000" dirty="0" err="1"/>
              <a:t>comunidad</a:t>
            </a:r>
            <a:r>
              <a:rPr lang="en-US" sz="2000" dirty="0"/>
              <a:t> 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técnico</a:t>
            </a:r>
            <a:r>
              <a:rPr lang="en-US" sz="2000" dirty="0"/>
              <a:t> y </a:t>
            </a:r>
            <a:r>
              <a:rPr lang="en-US" sz="2000" dirty="0" err="1"/>
              <a:t>ejecutivo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D4235A-2311-9667-FFD5-0EDB3DA950DF}"/>
              </a:ext>
            </a:extLst>
          </p:cNvPr>
          <p:cNvSpPr txBox="1"/>
          <p:nvPr/>
        </p:nvSpPr>
        <p:spPr>
          <a:xfrm>
            <a:off x="5635375" y="6303781"/>
            <a:ext cx="6431623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Fortalece</a:t>
            </a:r>
            <a:r>
              <a:rPr lang="en-US" sz="2000" dirty="0"/>
              <a:t> la </a:t>
            </a:r>
            <a:r>
              <a:rPr lang="en-US" sz="2000" dirty="0" err="1"/>
              <a:t>seguridad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ecosistema</a:t>
            </a:r>
            <a:r>
              <a:rPr lang="en-US" sz="2000" dirty="0"/>
              <a:t>(Sistema RNP)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63B61-72D8-50CF-B20B-09D97B7B028C}"/>
              </a:ext>
            </a:extLst>
          </p:cNvPr>
          <p:cNvSpPr txBox="1"/>
          <p:nvPr/>
        </p:nvSpPr>
        <p:spPr>
          <a:xfrm>
            <a:off x="502968" y="1719630"/>
            <a:ext cx="476963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2431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Complejidad</a:t>
            </a:r>
            <a:r>
              <a:rPr lang="pt-BR" sz="2000" dirty="0"/>
              <a:t> intrínseca </a:t>
            </a:r>
            <a:r>
              <a:rPr lang="pt-BR" sz="2000" dirty="0" err="1"/>
              <a:t>del</a:t>
            </a:r>
            <a:r>
              <a:rPr lang="pt-BR" sz="2000" dirty="0"/>
              <a:t> SOC</a:t>
            </a:r>
            <a:endParaRPr lang="en-BR" sz="2000" dirty="0"/>
          </a:p>
        </p:txBody>
      </p:sp>
    </p:spTree>
    <p:extLst>
      <p:ext uri="{BB962C8B-B14F-4D97-AF65-F5344CB8AC3E}">
        <p14:creationId xmlns:p14="http://schemas.microsoft.com/office/powerpoint/2010/main" val="201320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967DD-9CBE-4034-95C9-483C140D1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Thanks</a:t>
            </a:r>
            <a:r>
              <a:rPr lang="pt-BR" dirty="0"/>
              <a:t> !!!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627330E-910B-5AE3-656D-147AD73125A7}"/>
              </a:ext>
            </a:extLst>
          </p:cNvPr>
          <p:cNvSpPr txBox="1">
            <a:spLocks/>
          </p:cNvSpPr>
          <p:nvPr/>
        </p:nvSpPr>
        <p:spPr>
          <a:xfrm>
            <a:off x="751840" y="4234623"/>
            <a:ext cx="6248050" cy="6733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F5DD"/>
                </a:solidFill>
                <a:latin typeface="Barlow Light" pitchFamily="2" charset="77"/>
                <a:ea typeface="+mj-ea"/>
                <a:cs typeface="+mj-cs"/>
              </a:defRPr>
            </a:lvl1pPr>
          </a:lstStyle>
          <a:p>
            <a:r>
              <a:rPr lang="pt-BR" sz="2000" dirty="0"/>
              <a:t>SOC Team</a:t>
            </a:r>
          </a:p>
          <a:p>
            <a:endParaRPr lang="pt-BR" sz="2000" dirty="0"/>
          </a:p>
          <a:p>
            <a:r>
              <a:rPr lang="pt-BR" sz="2000"/>
              <a:t>Joao Guimaraes (joao.guimaraes@terceiro.rnp</a:t>
            </a:r>
            <a:r>
              <a:rPr lang="pt-BR" sz="2000" dirty="0" err="1"/>
              <a:t>.br</a:t>
            </a:r>
            <a:r>
              <a:rPr lang="pt-BR" sz="20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10BB5-4C6C-7F7D-64AA-05333E36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04" y="-10510"/>
            <a:ext cx="3394796" cy="59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R" dirty="0"/>
              <a:t>Contex</a:t>
            </a:r>
            <a:r>
              <a:rPr lang="pt-BR" dirty="0" err="1"/>
              <a:t>to</a:t>
            </a:r>
            <a:endParaRPr lang="en-BR" dirty="0"/>
          </a:p>
        </p:txBody>
      </p:sp>
      <p:pic>
        <p:nvPicPr>
          <p:cNvPr id="26" name="Picture 25" descr="A bridge over a city&#10;&#10;Description automatically generated">
            <a:extLst>
              <a:ext uri="{FF2B5EF4-FFF2-40B4-BE49-F238E27FC236}">
                <a16:creationId xmlns:a16="http://schemas.microsoft.com/office/drawing/2014/main" id="{9CE4DB15-700C-3FD2-2897-E594704B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324"/>
            <a:ext cx="12325350" cy="61626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3A753A7-5200-32E2-2854-450496B4D9C2}"/>
              </a:ext>
            </a:extLst>
          </p:cNvPr>
          <p:cNvSpPr/>
          <p:nvPr/>
        </p:nvSpPr>
        <p:spPr>
          <a:xfrm>
            <a:off x="0" y="695324"/>
            <a:ext cx="12485914" cy="6162676"/>
          </a:xfrm>
          <a:prstGeom prst="rect">
            <a:avLst/>
          </a:prstGeom>
          <a:solidFill>
            <a:srgbClr val="203864">
              <a:alpha val="6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216CCE-7A6C-68C4-F22B-75D2F7F0597A}"/>
              </a:ext>
            </a:extLst>
          </p:cNvPr>
          <p:cNvGrpSpPr/>
          <p:nvPr/>
        </p:nvGrpSpPr>
        <p:grpSpPr>
          <a:xfrm>
            <a:off x="607980" y="1193789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2576FDA-9409-9E60-946B-910E77F1BE46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E88779EE-1F5F-876E-6DB8-25500DEEADE4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Falta de </a:t>
              </a:r>
              <a:r>
                <a:rPr lang="en-US" dirty="0" err="1"/>
                <a:t>profissionales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pt-BR" dirty="0" err="1"/>
                <a:t>ciberseguridad</a:t>
              </a:r>
              <a:endParaRPr lang="en-US" sz="1800" kern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7EC160-9729-011F-4739-79B918578119}"/>
              </a:ext>
            </a:extLst>
          </p:cNvPr>
          <p:cNvGrpSpPr/>
          <p:nvPr/>
        </p:nvGrpSpPr>
        <p:grpSpPr>
          <a:xfrm>
            <a:off x="607980" y="3023638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9BA8E11-A72A-0F87-FFA4-CC099BDB7C6A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8DD0BA93-C68D-A798-CB6F-F99754F03B0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RNP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6FC520-476E-4FA8-42FB-E93D7303E9F7}"/>
              </a:ext>
            </a:extLst>
          </p:cNvPr>
          <p:cNvGrpSpPr/>
          <p:nvPr/>
        </p:nvGrpSpPr>
        <p:grpSpPr>
          <a:xfrm>
            <a:off x="607980" y="4853487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610547C-6BA3-F6E2-22E8-F0CA82139722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Rounded Rectangle 4">
              <a:extLst>
                <a:ext uri="{FF2B5EF4-FFF2-40B4-BE49-F238E27FC236}">
                  <a16:creationId xmlns:a16="http://schemas.microsoft.com/office/drawing/2014/main" id="{0BE535A1-0720-CB40-9FB1-50B5475CD282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CAIS es </a:t>
              </a:r>
              <a:r>
                <a:rPr lang="en-US" sz="1800" kern="1200" dirty="0" err="1"/>
                <a:t>pioneira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en</a:t>
              </a:r>
              <a:r>
                <a:rPr lang="en-US" sz="1800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Cybersecurity </a:t>
              </a:r>
              <a:r>
                <a:rPr lang="en-US" dirty="0" err="1"/>
                <a:t>en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Brasil</a:t>
              </a:r>
              <a:endParaRPr lang="en-US" sz="1800" kern="12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76B664-D060-0005-03E3-7A3E25F5F82D}"/>
              </a:ext>
            </a:extLst>
          </p:cNvPr>
          <p:cNvGrpSpPr/>
          <p:nvPr/>
        </p:nvGrpSpPr>
        <p:grpSpPr>
          <a:xfrm>
            <a:off x="4364513" y="2092695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967F949-58A7-B837-0DFA-173DF502CD1D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FEE540F6-D105-C665-A21D-0E3FD34FD995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/>
                <a:t>Las</a:t>
              </a:r>
              <a:r>
                <a:rPr lang="pt-BR" dirty="0"/>
                <a:t> </a:t>
              </a:r>
              <a:r>
                <a:rPr lang="pt-BR" dirty="0" err="1"/>
                <a:t>instituiciones</a:t>
              </a:r>
              <a:r>
                <a:rPr lang="pt-BR" dirty="0"/>
                <a:t> de </a:t>
              </a:r>
              <a:r>
                <a:rPr lang="pt-BR" dirty="0" err="1"/>
                <a:t>educacíon</a:t>
              </a:r>
              <a:r>
                <a:rPr lang="pt-BR" dirty="0"/>
                <a:t>, </a:t>
              </a:r>
              <a:r>
                <a:rPr lang="pt-BR" dirty="0" err="1"/>
                <a:t>investigacíon</a:t>
              </a:r>
              <a:r>
                <a:rPr lang="pt-BR" dirty="0"/>
                <a:t> e </a:t>
              </a:r>
              <a:r>
                <a:rPr lang="pt-BR" dirty="0" err="1"/>
                <a:t>innovacion</a:t>
              </a:r>
              <a:r>
                <a:rPr lang="pt-BR" dirty="0"/>
                <a:t> </a:t>
              </a:r>
              <a:r>
                <a:rPr lang="pt-BR" dirty="0" err="1"/>
                <a:t>son</a:t>
              </a:r>
              <a:r>
                <a:rPr lang="pt-BR" dirty="0"/>
                <a:t> una de </a:t>
              </a:r>
              <a:r>
                <a:rPr lang="pt-BR" dirty="0" err="1"/>
                <a:t>las</a:t>
              </a:r>
              <a:r>
                <a:rPr lang="pt-BR" dirty="0"/>
                <a:t> más atacadas.</a:t>
              </a:r>
              <a:endParaRPr lang="en-US" sz="1800" kern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DD73B2-64C8-AC02-BDFF-1B07383F4E70}"/>
              </a:ext>
            </a:extLst>
          </p:cNvPr>
          <p:cNvGrpSpPr/>
          <p:nvPr/>
        </p:nvGrpSpPr>
        <p:grpSpPr>
          <a:xfrm>
            <a:off x="4364513" y="4079735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43BAAF7-9E34-DAF7-24DF-F84806B8E1CD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DC3CCB2A-56FD-A017-0BA5-47899DB03150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La RNP </a:t>
              </a:r>
              <a:r>
                <a:rPr lang="pt-BR" dirty="0" err="1"/>
                <a:t>contribuye</a:t>
              </a:r>
              <a:r>
                <a:rPr lang="pt-BR" dirty="0"/>
                <a:t> a </a:t>
              </a:r>
              <a:r>
                <a:rPr lang="pt-BR" dirty="0" err="1"/>
                <a:t>mejorar</a:t>
              </a:r>
              <a:r>
                <a:rPr lang="pt-BR" dirty="0"/>
                <a:t> </a:t>
              </a:r>
              <a:r>
                <a:rPr lang="pt-BR" dirty="0" err="1"/>
                <a:t>el</a:t>
              </a:r>
              <a:r>
                <a:rPr lang="pt-BR" dirty="0"/>
                <a:t> nível de </a:t>
              </a:r>
              <a:r>
                <a:rPr lang="pt-BR" dirty="0" err="1"/>
                <a:t>madurez</a:t>
              </a:r>
              <a:r>
                <a:rPr lang="pt-BR" dirty="0"/>
                <a:t> </a:t>
              </a:r>
              <a:r>
                <a:rPr lang="pt-BR" dirty="0" err="1"/>
                <a:t>en</a:t>
              </a:r>
              <a:r>
                <a:rPr lang="pt-BR" dirty="0"/>
                <a:t> </a:t>
              </a:r>
              <a:r>
                <a:rPr lang="pt-BR" dirty="0" err="1"/>
                <a:t>ciberseguridad</a:t>
              </a:r>
              <a:r>
                <a:rPr lang="pt-BR" dirty="0"/>
                <a:t> em todo </a:t>
              </a:r>
              <a:r>
                <a:rPr lang="pt-BR" dirty="0" err="1"/>
                <a:t>el</a:t>
              </a:r>
              <a:r>
                <a:rPr lang="pt-BR" dirty="0"/>
                <a:t> ecossistema de C&amp;T.</a:t>
              </a:r>
              <a:endParaRPr lang="en-US" sz="1800" kern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CCA624-30A8-5AA8-B8D1-B3E38650A821}"/>
              </a:ext>
            </a:extLst>
          </p:cNvPr>
          <p:cNvGrpSpPr/>
          <p:nvPr/>
        </p:nvGrpSpPr>
        <p:grpSpPr>
          <a:xfrm>
            <a:off x="8220964" y="2092695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3C563A4-8F8F-6720-A818-22F4B8164723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Rounded Rectangle 4">
              <a:extLst>
                <a:ext uri="{FF2B5EF4-FFF2-40B4-BE49-F238E27FC236}">
                  <a16:creationId xmlns:a16="http://schemas.microsoft.com/office/drawing/2014/main" id="{B041F121-F361-BAFE-2FCC-D1FEAC3E507E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El ecossistema de C&amp;T </a:t>
              </a:r>
              <a:r>
                <a:rPr lang="pt-BR" dirty="0" err="1"/>
                <a:t>cuenta</a:t>
              </a:r>
              <a:r>
                <a:rPr lang="pt-BR" dirty="0"/>
                <a:t> </a:t>
              </a:r>
              <a:r>
                <a:rPr lang="pt-BR" dirty="0" err="1"/>
                <a:t>con</a:t>
              </a:r>
              <a:r>
                <a:rPr lang="pt-BR" dirty="0"/>
                <a:t> más de 800 </a:t>
              </a:r>
              <a:r>
                <a:rPr lang="pt-BR" dirty="0" err="1"/>
                <a:t>instituiciones</a:t>
              </a:r>
              <a:r>
                <a:rPr lang="pt-BR" dirty="0"/>
                <a:t>.</a:t>
              </a:r>
              <a:endParaRPr lang="en-US" sz="1800" kern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65CF0E-4AC2-BBF0-1040-69FE116347F6}"/>
              </a:ext>
            </a:extLst>
          </p:cNvPr>
          <p:cNvGrpSpPr/>
          <p:nvPr/>
        </p:nvGrpSpPr>
        <p:grpSpPr>
          <a:xfrm>
            <a:off x="8220964" y="4079735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3C0DFDD-A0D5-244C-657B-1D4C7BEFDD88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4" name="Rounded Rectangle 4">
              <a:extLst>
                <a:ext uri="{FF2B5EF4-FFF2-40B4-BE49-F238E27FC236}">
                  <a16:creationId xmlns:a16="http://schemas.microsoft.com/office/drawing/2014/main" id="{6C275002-C8DC-BBA8-4AA8-A0963334070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SOC es </a:t>
              </a:r>
              <a:r>
                <a:rPr lang="pt-BR" dirty="0" err="1"/>
                <a:t>un</a:t>
              </a:r>
              <a:r>
                <a:rPr lang="pt-BR" dirty="0"/>
                <a:t> elemento clave para escalar y evolucionar </a:t>
              </a:r>
              <a:r>
                <a:rPr lang="pt-BR" dirty="0" err="1"/>
                <a:t>el</a:t>
              </a:r>
              <a:r>
                <a:rPr lang="pt-BR" dirty="0"/>
                <a:t> </a:t>
              </a:r>
              <a:r>
                <a:rPr lang="pt-BR" dirty="0" err="1"/>
                <a:t>nivel</a:t>
              </a:r>
              <a:r>
                <a:rPr lang="pt-BR" dirty="0"/>
                <a:t> de </a:t>
              </a:r>
              <a:r>
                <a:rPr lang="pt-BR" dirty="0" err="1"/>
                <a:t>ciberseguridad</a:t>
              </a:r>
              <a:r>
                <a:rPr lang="pt-BR" dirty="0"/>
                <a:t> </a:t>
              </a:r>
              <a:r>
                <a:rPr lang="pt-BR" dirty="0" err="1"/>
                <a:t>en</a:t>
              </a:r>
              <a:r>
                <a:rPr lang="pt-BR" dirty="0"/>
                <a:t> </a:t>
              </a:r>
              <a:r>
                <a:rPr lang="pt-BR" dirty="0" err="1"/>
                <a:t>el</a:t>
              </a:r>
              <a:r>
                <a:rPr lang="pt-BR" dirty="0"/>
                <a:t> </a:t>
              </a:r>
              <a:r>
                <a:rPr lang="pt-BR" dirty="0" err="1"/>
                <a:t>ecosistema</a:t>
              </a:r>
              <a:r>
                <a:rPr lang="pt-BR" dirty="0"/>
                <a:t> de C&amp;T y fortalecer </a:t>
              </a:r>
              <a:r>
                <a:rPr lang="pt-BR" dirty="0" err="1"/>
                <a:t>la</a:t>
              </a:r>
              <a:r>
                <a:rPr lang="pt-BR" dirty="0"/>
                <a:t> cultura de </a:t>
              </a:r>
              <a:r>
                <a:rPr lang="pt-BR" dirty="0" err="1"/>
                <a:t>seguridad</a:t>
              </a:r>
              <a:r>
                <a:rPr lang="pt-BR" dirty="0"/>
                <a:t>.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79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 Importante</a:t>
            </a:r>
            <a:endParaRPr lang="en-BR" dirty="0"/>
          </a:p>
        </p:txBody>
      </p:sp>
      <p:pic>
        <p:nvPicPr>
          <p:cNvPr id="26" name="Picture 25" descr="A bridge over a city&#10;&#10;Description automatically generated">
            <a:extLst>
              <a:ext uri="{FF2B5EF4-FFF2-40B4-BE49-F238E27FC236}">
                <a16:creationId xmlns:a16="http://schemas.microsoft.com/office/drawing/2014/main" id="{9CE4DB15-700C-3FD2-2897-E594704B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324"/>
            <a:ext cx="12325350" cy="61626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3A753A7-5200-32E2-2854-450496B4D9C2}"/>
              </a:ext>
            </a:extLst>
          </p:cNvPr>
          <p:cNvSpPr/>
          <p:nvPr/>
        </p:nvSpPr>
        <p:spPr>
          <a:xfrm>
            <a:off x="0" y="695324"/>
            <a:ext cx="12485914" cy="6162676"/>
          </a:xfrm>
          <a:prstGeom prst="rect">
            <a:avLst/>
          </a:prstGeom>
          <a:solidFill>
            <a:srgbClr val="203864">
              <a:alpha val="6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65CF0E-4AC2-BBF0-1040-69FE116347F6}"/>
              </a:ext>
            </a:extLst>
          </p:cNvPr>
          <p:cNvGrpSpPr/>
          <p:nvPr/>
        </p:nvGrpSpPr>
        <p:grpSpPr>
          <a:xfrm>
            <a:off x="522130" y="1265928"/>
            <a:ext cx="3392431" cy="1354597"/>
            <a:chOff x="1108626" y="1542945"/>
            <a:chExt cx="1933124" cy="1000955"/>
          </a:xfrm>
          <a:solidFill>
            <a:srgbClr val="000000">
              <a:alpha val="18039"/>
            </a:srgbClr>
          </a:solidFill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3C0DFDD-A0D5-244C-657B-1D4C7BEFDD88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4" name="Rounded Rectangle 4">
              <a:extLst>
                <a:ext uri="{FF2B5EF4-FFF2-40B4-BE49-F238E27FC236}">
                  <a16:creationId xmlns:a16="http://schemas.microsoft.com/office/drawing/2014/main" id="{6C275002-C8DC-BBA8-4AA8-A0963334070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El SOC es um elemento clave para escalar y evolucionar </a:t>
              </a:r>
              <a:r>
                <a:rPr lang="pt-BR" dirty="0" err="1"/>
                <a:t>el</a:t>
              </a:r>
              <a:r>
                <a:rPr lang="pt-BR" dirty="0"/>
                <a:t> </a:t>
              </a:r>
              <a:r>
                <a:rPr lang="pt-BR" dirty="0" err="1"/>
                <a:t>nivel</a:t>
              </a:r>
              <a:r>
                <a:rPr lang="pt-BR" dirty="0"/>
                <a:t> de </a:t>
              </a:r>
              <a:r>
                <a:rPr lang="pt-BR" dirty="0" err="1"/>
                <a:t>ciberseguridad</a:t>
              </a:r>
              <a:r>
                <a:rPr lang="pt-BR" dirty="0"/>
                <a:t> </a:t>
              </a:r>
              <a:r>
                <a:rPr lang="pt-BR" dirty="0" err="1"/>
                <a:t>en</a:t>
              </a:r>
              <a:r>
                <a:rPr lang="pt-BR" dirty="0"/>
                <a:t> </a:t>
              </a:r>
              <a:r>
                <a:rPr lang="pt-BR" dirty="0" err="1"/>
                <a:t>el</a:t>
              </a:r>
              <a:r>
                <a:rPr lang="pt-BR" dirty="0"/>
                <a:t> </a:t>
              </a:r>
              <a:r>
                <a:rPr lang="pt-BR" dirty="0" err="1"/>
                <a:t>ecosistema</a:t>
              </a:r>
              <a:r>
                <a:rPr lang="pt-BR" dirty="0"/>
                <a:t> de C&amp;T y fortalecer </a:t>
              </a:r>
              <a:r>
                <a:rPr lang="pt-BR" dirty="0" err="1"/>
                <a:t>la</a:t>
              </a:r>
              <a:r>
                <a:rPr lang="pt-BR" dirty="0"/>
                <a:t> cultura e </a:t>
              </a:r>
              <a:r>
                <a:rPr lang="pt-BR" dirty="0" err="1"/>
                <a:t>seguridad</a:t>
              </a:r>
              <a:r>
                <a:rPr lang="pt-BR" dirty="0"/>
                <a:t>.</a:t>
              </a:r>
            </a:p>
          </p:txBody>
        </p:sp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07F329C2-C764-8806-1615-5FF735781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07023"/>
              </p:ext>
            </p:extLst>
          </p:nvPr>
        </p:nvGraphicFramePr>
        <p:xfrm>
          <a:off x="3149185" y="848545"/>
          <a:ext cx="8444100" cy="579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97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Un</a:t>
            </a:r>
            <a:r>
              <a:rPr lang="pt-BR" dirty="0"/>
              <a:t> enfoque holístico</a:t>
            </a:r>
            <a:endParaRPr lang="en-B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4238C7-B100-FD06-A0AB-5B7CD1847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260797"/>
              </p:ext>
            </p:extLst>
          </p:nvPr>
        </p:nvGraphicFramePr>
        <p:xfrm>
          <a:off x="1626966" y="1686187"/>
          <a:ext cx="8128000" cy="497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855D5D-F640-5C3C-0417-E7D756A4B731}"/>
              </a:ext>
            </a:extLst>
          </p:cNvPr>
          <p:cNvSpPr txBox="1"/>
          <p:nvPr/>
        </p:nvSpPr>
        <p:spPr>
          <a:xfrm>
            <a:off x="2860212" y="1240807"/>
            <a:ext cx="1400715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VISIBILIDAD DE SEGURIDAD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61EC2-F148-D6AD-DF44-5AA1812E1C28}"/>
              </a:ext>
            </a:extLst>
          </p:cNvPr>
          <p:cNvSpPr txBox="1"/>
          <p:nvPr/>
        </p:nvSpPr>
        <p:spPr>
          <a:xfrm>
            <a:off x="4288767" y="1163863"/>
            <a:ext cx="1400715" cy="553998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DETECCIÓN Y RESPUESTA AVANZADA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28ED5-69CE-0CFC-FCF2-A79FC968666A}"/>
              </a:ext>
            </a:extLst>
          </p:cNvPr>
          <p:cNvSpPr txBox="1"/>
          <p:nvPr/>
        </p:nvSpPr>
        <p:spPr>
          <a:xfrm>
            <a:off x="5717322" y="1240807"/>
            <a:ext cx="1400715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OPERACION DE SEGURIDAD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A630D-CF90-1ED9-4640-2F7EC841A121}"/>
              </a:ext>
            </a:extLst>
          </p:cNvPr>
          <p:cNvSpPr txBox="1"/>
          <p:nvPr/>
        </p:nvSpPr>
        <p:spPr>
          <a:xfrm>
            <a:off x="7145877" y="1240807"/>
            <a:ext cx="1400715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INTELIGENCIA EN CIBERSEGURIDAD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64E19-17DC-55D4-4C03-941089A166ED}"/>
              </a:ext>
            </a:extLst>
          </p:cNvPr>
          <p:cNvSpPr txBox="1"/>
          <p:nvPr/>
        </p:nvSpPr>
        <p:spPr>
          <a:xfrm>
            <a:off x="1408489" y="3092534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PREVENCIÓN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9DC5C-BD8B-6A57-840E-2EFC5DA2AE02}"/>
              </a:ext>
            </a:extLst>
          </p:cNvPr>
          <p:cNvSpPr txBox="1"/>
          <p:nvPr/>
        </p:nvSpPr>
        <p:spPr>
          <a:xfrm>
            <a:off x="1408489" y="3439300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DETECCIÓN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0F476-5886-9D05-86A2-2CD17BA5D22D}"/>
              </a:ext>
            </a:extLst>
          </p:cNvPr>
          <p:cNvSpPr txBox="1"/>
          <p:nvPr/>
        </p:nvSpPr>
        <p:spPr>
          <a:xfrm>
            <a:off x="1408489" y="3786066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AVALIACIÓN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4B1D6-44FF-4F79-843F-2E40B6203332}"/>
              </a:ext>
            </a:extLst>
          </p:cNvPr>
          <p:cNvSpPr txBox="1"/>
          <p:nvPr/>
        </p:nvSpPr>
        <p:spPr>
          <a:xfrm>
            <a:off x="1408489" y="4132833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RESPUESTA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C2061E-F7A3-5D30-B031-BBD3648C1D82}"/>
              </a:ext>
            </a:extLst>
          </p:cNvPr>
          <p:cNvSpPr txBox="1"/>
          <p:nvPr/>
        </p:nvSpPr>
        <p:spPr>
          <a:xfrm>
            <a:off x="2076111" y="5950980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WORKFLOWS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A5B9E-8B5B-D4A6-499F-886C49E3DAE8}"/>
              </a:ext>
            </a:extLst>
          </p:cNvPr>
          <p:cNvSpPr txBox="1"/>
          <p:nvPr/>
        </p:nvSpPr>
        <p:spPr>
          <a:xfrm>
            <a:off x="2076110" y="6284514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INTEGRACIONES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9FB94-0543-F7CD-58C3-2D47EE50DA2C}"/>
              </a:ext>
            </a:extLst>
          </p:cNvPr>
          <p:cNvSpPr txBox="1"/>
          <p:nvPr/>
        </p:nvSpPr>
        <p:spPr>
          <a:xfrm>
            <a:off x="7945999" y="5616398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NIVELES</a:t>
            </a:r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1, 2 </a:t>
            </a:r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Y</a:t>
            </a:r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356A3-8D6F-C4BF-AFDC-D5027DEC5CE1}"/>
              </a:ext>
            </a:extLst>
          </p:cNvPr>
          <p:cNvSpPr txBox="1"/>
          <p:nvPr/>
        </p:nvSpPr>
        <p:spPr>
          <a:xfrm>
            <a:off x="7945999" y="5949932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INTEGRACIONES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BFDAC-3B28-AA0D-96A7-0E9784BD4C1F}"/>
              </a:ext>
            </a:extLst>
          </p:cNvPr>
          <p:cNvSpPr txBox="1"/>
          <p:nvPr/>
        </p:nvSpPr>
        <p:spPr>
          <a:xfrm>
            <a:off x="7945998" y="6300689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COBERTURA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D0CBD-50F0-ED76-C4B7-A275540C092C}"/>
              </a:ext>
            </a:extLst>
          </p:cNvPr>
          <p:cNvSpPr txBox="1"/>
          <p:nvPr/>
        </p:nvSpPr>
        <p:spPr>
          <a:xfrm>
            <a:off x="8716186" y="3423310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BRASÍLIA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820C1-3703-2A12-68CB-5CB1414CF688}"/>
              </a:ext>
            </a:extLst>
          </p:cNvPr>
          <p:cNvSpPr txBox="1"/>
          <p:nvPr/>
        </p:nvSpPr>
        <p:spPr>
          <a:xfrm>
            <a:off x="8716186" y="3800884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DISTRIBU</a:t>
            </a:r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IDO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0C925-C254-C286-34FA-2F96BD4333B6}"/>
              </a:ext>
            </a:extLst>
          </p:cNvPr>
          <p:cNvSpPr txBox="1"/>
          <p:nvPr/>
        </p:nvSpPr>
        <p:spPr>
          <a:xfrm>
            <a:off x="6255643" y="4471374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Detección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BB7A2-D3F2-B9E0-5023-7D86DA9E9DDD}"/>
              </a:ext>
            </a:extLst>
          </p:cNvPr>
          <p:cNvSpPr txBox="1"/>
          <p:nvPr/>
        </p:nvSpPr>
        <p:spPr>
          <a:xfrm>
            <a:off x="6255642" y="4757998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Triage</a:t>
            </a:r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9B99E0-25F2-2CB2-E7D1-20FABE2C1928}"/>
              </a:ext>
            </a:extLst>
          </p:cNvPr>
          <p:cNvSpPr txBox="1"/>
          <p:nvPr/>
        </p:nvSpPr>
        <p:spPr>
          <a:xfrm>
            <a:off x="7650996" y="4471374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Registro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078B69-36CC-7A76-6053-EE17DC308DFD}"/>
              </a:ext>
            </a:extLst>
          </p:cNvPr>
          <p:cNvSpPr txBox="1"/>
          <p:nvPr/>
        </p:nvSpPr>
        <p:spPr>
          <a:xfrm>
            <a:off x="7650995" y="4757998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Notificación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69A9E8-D6EB-4C34-1E56-EB6F62E465BD}"/>
              </a:ext>
            </a:extLst>
          </p:cNvPr>
          <p:cNvSpPr txBox="1"/>
          <p:nvPr/>
        </p:nvSpPr>
        <p:spPr>
          <a:xfrm>
            <a:off x="9046348" y="4471374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</a:t>
            </a:r>
            <a:r>
              <a:rPr lang="pt-BR" sz="1000" dirty="0" err="1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nalise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42EBB8-8380-B982-A7EB-AEABCAFA705A}"/>
              </a:ext>
            </a:extLst>
          </p:cNvPr>
          <p:cNvSpPr txBox="1"/>
          <p:nvPr/>
        </p:nvSpPr>
        <p:spPr>
          <a:xfrm>
            <a:off x="9046347" y="4757998"/>
            <a:ext cx="1352583" cy="246221"/>
          </a:xfrm>
          <a:prstGeom prst="rect">
            <a:avLst/>
          </a:prstGeom>
          <a:solidFill>
            <a:schemeClr val="accent2">
              <a:lumMod val="40000"/>
              <a:lumOff val="6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Operación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7C24E-A270-B08A-40F6-BFB997007F20}"/>
              </a:ext>
            </a:extLst>
          </p:cNvPr>
          <p:cNvSpPr txBox="1"/>
          <p:nvPr/>
        </p:nvSpPr>
        <p:spPr>
          <a:xfrm>
            <a:off x="2076109" y="5617446"/>
            <a:ext cx="1352583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PLAYBOOKS</a:t>
            </a:r>
          </a:p>
        </p:txBody>
      </p:sp>
    </p:spTree>
    <p:extLst>
      <p:ext uri="{BB962C8B-B14F-4D97-AF65-F5344CB8AC3E}">
        <p14:creationId xmlns:p14="http://schemas.microsoft.com/office/powerpoint/2010/main" val="248703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44CC2A-7499-6A4D-B0FB-5DE05F73AE27}"/>
              </a:ext>
            </a:extLst>
          </p:cNvPr>
          <p:cNvSpPr/>
          <p:nvPr/>
        </p:nvSpPr>
        <p:spPr>
          <a:xfrm>
            <a:off x="1168591" y="2770415"/>
            <a:ext cx="4883472" cy="2183296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BCE8DA-9950-506E-DC6D-19E44BFF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Visión</a:t>
            </a:r>
            <a:r>
              <a:rPr lang="pt-BR" dirty="0"/>
              <a:t> conceptual </a:t>
            </a:r>
            <a:r>
              <a:rPr lang="pt-BR" dirty="0" err="1"/>
              <a:t>del</a:t>
            </a:r>
            <a:r>
              <a:rPr lang="pt-BR" dirty="0"/>
              <a:t> SOC-RNP</a:t>
            </a:r>
            <a:endParaRPr lang="en-BR" dirty="0"/>
          </a:p>
        </p:txBody>
      </p:sp>
      <p:pic>
        <p:nvPicPr>
          <p:cNvPr id="11266" name="Picture 2" descr="Image result for operation center icon free">
            <a:extLst>
              <a:ext uri="{FF2B5EF4-FFF2-40B4-BE49-F238E27FC236}">
                <a16:creationId xmlns:a16="http://schemas.microsoft.com/office/drawing/2014/main" id="{196D8280-C4DA-B64E-A855-BCE65D9B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35" y="3326109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operator icon free">
            <a:extLst>
              <a:ext uri="{FF2B5EF4-FFF2-40B4-BE49-F238E27FC236}">
                <a16:creationId xmlns:a16="http://schemas.microsoft.com/office/drawing/2014/main" id="{DC14C3EB-1CAB-F546-AEDA-74692E2E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7071" y="4180361"/>
            <a:ext cx="430106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operator icon free">
            <a:extLst>
              <a:ext uri="{FF2B5EF4-FFF2-40B4-BE49-F238E27FC236}">
                <a16:creationId xmlns:a16="http://schemas.microsoft.com/office/drawing/2014/main" id="{2B22D7F9-AE37-4C4F-889E-0B0B1C6F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5049" y="4180361"/>
            <a:ext cx="430106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operation center icon free">
            <a:extLst>
              <a:ext uri="{FF2B5EF4-FFF2-40B4-BE49-F238E27FC236}">
                <a16:creationId xmlns:a16="http://schemas.microsoft.com/office/drawing/2014/main" id="{3E6AE930-AA6A-174E-972F-96078B3A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71" y="2982355"/>
            <a:ext cx="1124372" cy="9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operation center icon free">
            <a:extLst>
              <a:ext uri="{FF2B5EF4-FFF2-40B4-BE49-F238E27FC236}">
                <a16:creationId xmlns:a16="http://schemas.microsoft.com/office/drawing/2014/main" id="{4EF335F9-26F0-324F-B120-07120E31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20" y="3326108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93DB65-B98F-6A43-95A2-0C29BD3D7052}"/>
              </a:ext>
            </a:extLst>
          </p:cNvPr>
          <p:cNvSpPr txBox="1"/>
          <p:nvPr/>
        </p:nvSpPr>
        <p:spPr>
          <a:xfrm>
            <a:off x="4830553" y="4550672"/>
            <a:ext cx="125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/>
              <a:t>Brasília-DF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87A598-F406-6B49-9799-DE970FCCA1E1}"/>
              </a:ext>
            </a:extLst>
          </p:cNvPr>
          <p:cNvSpPr/>
          <p:nvPr/>
        </p:nvSpPr>
        <p:spPr>
          <a:xfrm>
            <a:off x="528728" y="1996885"/>
            <a:ext cx="5921736" cy="1021543"/>
          </a:xfrm>
          <a:prstGeom prst="ellipse">
            <a:avLst/>
          </a:prstGeom>
          <a:solidFill>
            <a:srgbClr val="0432FF">
              <a:alpha val="6275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788FB9-414A-D44F-95CD-3ADEA74B874A}"/>
              </a:ext>
            </a:extLst>
          </p:cNvPr>
          <p:cNvSpPr txBox="1"/>
          <p:nvPr/>
        </p:nvSpPr>
        <p:spPr>
          <a:xfrm>
            <a:off x="2218853" y="2321909"/>
            <a:ext cx="2792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 dirty="0"/>
              <a:t>D</a:t>
            </a:r>
            <a:r>
              <a:rPr lang="pt-BR" sz="1400" dirty="0"/>
              <a:t>atos de </a:t>
            </a:r>
            <a:r>
              <a:rPr lang="pt-BR" sz="1400" dirty="0" err="1"/>
              <a:t>Seguridad</a:t>
            </a:r>
            <a:endParaRPr lang="en-BR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22277-5DE8-EB4B-B71E-B81732C84DC6}"/>
              </a:ext>
            </a:extLst>
          </p:cNvPr>
          <p:cNvGrpSpPr/>
          <p:nvPr/>
        </p:nvGrpSpPr>
        <p:grpSpPr>
          <a:xfrm>
            <a:off x="412831" y="1618978"/>
            <a:ext cx="952727" cy="720000"/>
            <a:chOff x="-60368" y="1259747"/>
            <a:chExt cx="952727" cy="72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01BCD75-6B72-264A-9F6C-9158D6DD82D2}"/>
                </a:ext>
              </a:extLst>
            </p:cNvPr>
            <p:cNvSpPr/>
            <p:nvPr/>
          </p:nvSpPr>
          <p:spPr>
            <a:xfrm>
              <a:off x="-60368" y="1259747"/>
              <a:ext cx="952727" cy="72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54440E-D691-9948-B79F-D8BA24F1AD78}"/>
                </a:ext>
              </a:extLst>
            </p:cNvPr>
            <p:cNvSpPr txBox="1"/>
            <p:nvPr/>
          </p:nvSpPr>
          <p:spPr>
            <a:xfrm>
              <a:off x="-22041" y="135813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400">
                  <a:solidFill>
                    <a:schemeClr val="bg1"/>
                  </a:solidFill>
                </a:rPr>
                <a:t>RNP Interno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81EEBA-6E2E-6D44-BB64-43737D5F7502}"/>
              </a:ext>
            </a:extLst>
          </p:cNvPr>
          <p:cNvGrpSpPr/>
          <p:nvPr/>
        </p:nvGrpSpPr>
        <p:grpSpPr>
          <a:xfrm>
            <a:off x="2997623" y="1393496"/>
            <a:ext cx="1840489" cy="720000"/>
            <a:chOff x="3031693" y="1259747"/>
            <a:chExt cx="995847" cy="72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704739-4561-274B-9606-993F93AEAADA}"/>
                </a:ext>
              </a:extLst>
            </p:cNvPr>
            <p:cNvSpPr/>
            <p:nvPr/>
          </p:nvSpPr>
          <p:spPr>
            <a:xfrm>
              <a:off x="3183568" y="1259747"/>
              <a:ext cx="657066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BEE867-B25A-3B4E-9904-7133827F188B}"/>
                </a:ext>
              </a:extLst>
            </p:cNvPr>
            <p:cNvSpPr txBox="1"/>
            <p:nvPr/>
          </p:nvSpPr>
          <p:spPr>
            <a:xfrm>
              <a:off x="3031693" y="1434561"/>
              <a:ext cx="995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>
                  <a:solidFill>
                    <a:schemeClr val="bg1"/>
                  </a:solidFill>
                </a:rPr>
                <a:t>Instituciones</a:t>
              </a:r>
              <a:endParaRPr lang="en-B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6D62F2-8DF3-0F49-BA1C-612323F98445}"/>
              </a:ext>
            </a:extLst>
          </p:cNvPr>
          <p:cNvGrpSpPr/>
          <p:nvPr/>
        </p:nvGrpSpPr>
        <p:grpSpPr>
          <a:xfrm>
            <a:off x="4466097" y="1507319"/>
            <a:ext cx="1294120" cy="720000"/>
            <a:chOff x="4144112" y="1259747"/>
            <a:chExt cx="1294120" cy="72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52A0DF-0B53-304C-B1F9-5CC1CBF6B472}"/>
                </a:ext>
              </a:extLst>
            </p:cNvPr>
            <p:cNvSpPr/>
            <p:nvPr/>
          </p:nvSpPr>
          <p:spPr>
            <a:xfrm>
              <a:off x="4144112" y="1259747"/>
              <a:ext cx="1294120" cy="72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B6A2B4-6DF7-1A4C-88DA-AE007C3A54AA}"/>
                </a:ext>
              </a:extLst>
            </p:cNvPr>
            <p:cNvSpPr txBox="1"/>
            <p:nvPr/>
          </p:nvSpPr>
          <p:spPr>
            <a:xfrm>
              <a:off x="4273478" y="1438942"/>
              <a:ext cx="1056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Soluciones</a:t>
              </a:r>
              <a:endParaRPr lang="en-B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ED9440-C3C9-634D-BEE0-5E755247C497}"/>
              </a:ext>
            </a:extLst>
          </p:cNvPr>
          <p:cNvGrpSpPr/>
          <p:nvPr/>
        </p:nvGrpSpPr>
        <p:grpSpPr>
          <a:xfrm>
            <a:off x="2207798" y="1429246"/>
            <a:ext cx="1082263" cy="720000"/>
            <a:chOff x="1850578" y="1259747"/>
            <a:chExt cx="1082263" cy="72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1051BF-6D64-754A-9C48-D5F7AB4BADB5}"/>
                </a:ext>
              </a:extLst>
            </p:cNvPr>
            <p:cNvSpPr/>
            <p:nvPr/>
          </p:nvSpPr>
          <p:spPr>
            <a:xfrm>
              <a:off x="1850578" y="1259747"/>
              <a:ext cx="1068366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974BA6-23D1-B341-B788-8EC66D43851E}"/>
                </a:ext>
              </a:extLst>
            </p:cNvPr>
            <p:cNvSpPr txBox="1"/>
            <p:nvPr/>
          </p:nvSpPr>
          <p:spPr>
            <a:xfrm>
              <a:off x="1876476" y="1473184"/>
              <a:ext cx="1056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400" dirty="0">
                  <a:solidFill>
                    <a:schemeClr val="bg1"/>
                  </a:solidFill>
                </a:rPr>
                <a:t>Serviços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745211-C0A0-5440-8503-C378EA6DB049}"/>
              </a:ext>
            </a:extLst>
          </p:cNvPr>
          <p:cNvGrpSpPr/>
          <p:nvPr/>
        </p:nvGrpSpPr>
        <p:grpSpPr>
          <a:xfrm>
            <a:off x="5671217" y="1705088"/>
            <a:ext cx="1250156" cy="720000"/>
            <a:chOff x="5373038" y="1259747"/>
            <a:chExt cx="1250156" cy="72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EF2DCE0-3D34-424E-98F8-7C1B0985A00A}"/>
                </a:ext>
              </a:extLst>
            </p:cNvPr>
            <p:cNvSpPr/>
            <p:nvPr/>
          </p:nvSpPr>
          <p:spPr>
            <a:xfrm>
              <a:off x="5373038" y="1259747"/>
              <a:ext cx="1250156" cy="72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86986D-6FAA-5E42-9031-101B25CB0BB5}"/>
                </a:ext>
              </a:extLst>
            </p:cNvPr>
            <p:cNvSpPr txBox="1"/>
            <p:nvPr/>
          </p:nvSpPr>
          <p:spPr>
            <a:xfrm>
              <a:off x="5475822" y="1462802"/>
              <a:ext cx="1056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400" dirty="0">
                  <a:solidFill>
                    <a:schemeClr val="bg1"/>
                  </a:solidFill>
                </a:rPr>
                <a:t>Clientes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3BD885-F1DD-D042-862F-DFAE77F7A7EF}"/>
              </a:ext>
            </a:extLst>
          </p:cNvPr>
          <p:cNvGrpSpPr/>
          <p:nvPr/>
        </p:nvGrpSpPr>
        <p:grpSpPr>
          <a:xfrm>
            <a:off x="1331679" y="1463520"/>
            <a:ext cx="887867" cy="775250"/>
            <a:chOff x="1103864" y="1204497"/>
            <a:chExt cx="887867" cy="77525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979E95-D5A5-354E-A81B-5983A07F9334}"/>
                </a:ext>
              </a:extLst>
            </p:cNvPr>
            <p:cNvSpPr/>
            <p:nvPr/>
          </p:nvSpPr>
          <p:spPr>
            <a:xfrm>
              <a:off x="1163759" y="1259747"/>
              <a:ext cx="794432" cy="72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F28DA6-6ECA-CA44-B440-DD73D9531CDF}"/>
                </a:ext>
              </a:extLst>
            </p:cNvPr>
            <p:cNvSpPr txBox="1"/>
            <p:nvPr/>
          </p:nvSpPr>
          <p:spPr>
            <a:xfrm>
              <a:off x="1103864" y="1204497"/>
              <a:ext cx="887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>
                  <a:solidFill>
                    <a:schemeClr val="bg1"/>
                  </a:solidFill>
                </a:rPr>
                <a:t>Puntos</a:t>
              </a:r>
              <a:r>
                <a:rPr lang="pt-BR" sz="1400" dirty="0">
                  <a:solidFill>
                    <a:schemeClr val="bg1"/>
                  </a:solidFill>
                </a:rPr>
                <a:t> de presencia</a:t>
              </a:r>
              <a:endParaRPr lang="en-B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126A349A-5793-9246-9FAC-850E64289E0A}"/>
              </a:ext>
            </a:extLst>
          </p:cNvPr>
          <p:cNvSpPr/>
          <p:nvPr/>
        </p:nvSpPr>
        <p:spPr>
          <a:xfrm>
            <a:off x="528728" y="4664978"/>
            <a:ext cx="5921736" cy="1021543"/>
          </a:xfrm>
          <a:prstGeom prst="ellipse">
            <a:avLst/>
          </a:prstGeom>
          <a:solidFill>
            <a:schemeClr val="accent6">
              <a:alpha val="6275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2F4B4A-25BF-334B-9FF2-DAD3433A6972}"/>
              </a:ext>
            </a:extLst>
          </p:cNvPr>
          <p:cNvSpPr txBox="1"/>
          <p:nvPr/>
        </p:nvSpPr>
        <p:spPr>
          <a:xfrm>
            <a:off x="2218853" y="4990002"/>
            <a:ext cx="27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Indicadores de </a:t>
            </a:r>
            <a:r>
              <a:rPr lang="pt-BR" sz="1400" dirty="0" err="1"/>
              <a:t>Información</a:t>
            </a:r>
            <a:r>
              <a:rPr lang="pt-BR" sz="1400" dirty="0"/>
              <a:t> y </a:t>
            </a:r>
            <a:r>
              <a:rPr lang="pt-BR" sz="1400" dirty="0" err="1"/>
              <a:t>Seguridad</a:t>
            </a:r>
            <a:endParaRPr lang="en-BR" sz="1400" dirty="0"/>
          </a:p>
        </p:txBody>
      </p:sp>
      <p:sp>
        <p:nvSpPr>
          <p:cNvPr id="15" name="Snip Diagonal Corner Rectangle 14">
            <a:extLst>
              <a:ext uri="{FF2B5EF4-FFF2-40B4-BE49-F238E27FC236}">
                <a16:creationId xmlns:a16="http://schemas.microsoft.com/office/drawing/2014/main" id="{13FDECF2-81FE-EA4A-BBC1-B0215E3C6FAA}"/>
              </a:ext>
            </a:extLst>
          </p:cNvPr>
          <p:cNvSpPr/>
          <p:nvPr/>
        </p:nvSpPr>
        <p:spPr>
          <a:xfrm>
            <a:off x="1048470" y="5509226"/>
            <a:ext cx="890478" cy="349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Interno</a:t>
            </a:r>
            <a:endParaRPr lang="en-BR" sz="1400" dirty="0"/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CEDD25FB-93DD-A04E-A050-F42B4F6A4FC5}"/>
              </a:ext>
            </a:extLst>
          </p:cNvPr>
          <p:cNvSpPr/>
          <p:nvPr/>
        </p:nvSpPr>
        <p:spPr>
          <a:xfrm>
            <a:off x="48192" y="5303793"/>
            <a:ext cx="890478" cy="349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Interno</a:t>
            </a:r>
            <a:endParaRPr lang="en-BR" sz="1400" dirty="0"/>
          </a:p>
        </p:txBody>
      </p:sp>
      <p:sp>
        <p:nvSpPr>
          <p:cNvPr id="17" name="Regular Pentagon 16">
            <a:extLst>
              <a:ext uri="{FF2B5EF4-FFF2-40B4-BE49-F238E27FC236}">
                <a16:creationId xmlns:a16="http://schemas.microsoft.com/office/drawing/2014/main" id="{BE13C978-514B-594E-8133-AAD54F56511A}"/>
              </a:ext>
            </a:extLst>
          </p:cNvPr>
          <p:cNvSpPr/>
          <p:nvPr/>
        </p:nvSpPr>
        <p:spPr>
          <a:xfrm>
            <a:off x="4313243" y="5492905"/>
            <a:ext cx="1738820" cy="442068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Institucion</a:t>
            </a:r>
            <a:endParaRPr lang="en-BR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AA3DC-ABCC-B349-9678-C94355E098C6}"/>
              </a:ext>
            </a:extLst>
          </p:cNvPr>
          <p:cNvSpPr txBox="1"/>
          <p:nvPr/>
        </p:nvSpPr>
        <p:spPr>
          <a:xfrm>
            <a:off x="6074976" y="5190001"/>
            <a:ext cx="125376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Dirección</a:t>
            </a:r>
            <a:r>
              <a:rPr lang="pt-BR" sz="1400" dirty="0"/>
              <a:t> </a:t>
            </a:r>
            <a:r>
              <a:rPr lang="pt-BR" sz="1400" dirty="0" err="1"/>
              <a:t>Ejecutiva</a:t>
            </a:r>
            <a:r>
              <a:rPr lang="pt-BR" sz="1400" dirty="0"/>
              <a:t> / </a:t>
            </a:r>
            <a:r>
              <a:rPr lang="pt-BR" sz="1400" dirty="0" err="1"/>
              <a:t>Ministerios</a:t>
            </a:r>
            <a:endParaRPr lang="en-BR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DF9CD6-17A9-8840-BBAE-295B5B68B039}"/>
              </a:ext>
            </a:extLst>
          </p:cNvPr>
          <p:cNvSpPr txBox="1"/>
          <p:nvPr/>
        </p:nvSpPr>
        <p:spPr>
          <a:xfrm>
            <a:off x="2084335" y="5613356"/>
            <a:ext cx="125376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400"/>
              <a:t>PoPs</a:t>
            </a:r>
          </a:p>
        </p:txBody>
      </p:sp>
      <p:sp>
        <p:nvSpPr>
          <p:cNvPr id="52" name="Snip Diagonal Corner Rectangle 51">
            <a:extLst>
              <a:ext uri="{FF2B5EF4-FFF2-40B4-BE49-F238E27FC236}">
                <a16:creationId xmlns:a16="http://schemas.microsoft.com/office/drawing/2014/main" id="{C3905B63-68CA-F147-9E82-E44ABAD144DE}"/>
              </a:ext>
            </a:extLst>
          </p:cNvPr>
          <p:cNvSpPr/>
          <p:nvPr/>
        </p:nvSpPr>
        <p:spPr>
          <a:xfrm>
            <a:off x="10600010" y="1331861"/>
            <a:ext cx="890478" cy="349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Interno</a:t>
            </a:r>
            <a:endParaRPr lang="en-BR" sz="1400" dirty="0"/>
          </a:p>
        </p:txBody>
      </p:sp>
      <p:sp>
        <p:nvSpPr>
          <p:cNvPr id="53" name="Snip Diagonal Corner Rectangle 52">
            <a:extLst>
              <a:ext uri="{FF2B5EF4-FFF2-40B4-BE49-F238E27FC236}">
                <a16:creationId xmlns:a16="http://schemas.microsoft.com/office/drawing/2014/main" id="{CD9689CF-65B3-1543-A210-A014DDBE4337}"/>
              </a:ext>
            </a:extLst>
          </p:cNvPr>
          <p:cNvSpPr/>
          <p:nvPr/>
        </p:nvSpPr>
        <p:spPr>
          <a:xfrm>
            <a:off x="10600010" y="2273950"/>
            <a:ext cx="890478" cy="349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Interno</a:t>
            </a:r>
            <a:endParaRPr lang="en-BR" sz="1400" dirty="0"/>
          </a:p>
        </p:txBody>
      </p:sp>
      <p:sp>
        <p:nvSpPr>
          <p:cNvPr id="54" name="Regular Pentagon 53">
            <a:extLst>
              <a:ext uri="{FF2B5EF4-FFF2-40B4-BE49-F238E27FC236}">
                <a16:creationId xmlns:a16="http://schemas.microsoft.com/office/drawing/2014/main" id="{23B7F82C-87C7-7E4B-8C0F-40E83416E5C4}"/>
              </a:ext>
            </a:extLst>
          </p:cNvPr>
          <p:cNvSpPr/>
          <p:nvPr/>
        </p:nvSpPr>
        <p:spPr>
          <a:xfrm>
            <a:off x="10479023" y="3139998"/>
            <a:ext cx="1698171" cy="442068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Institucion</a:t>
            </a:r>
            <a:endParaRPr lang="en-BR" sz="1400" dirty="0"/>
          </a:p>
        </p:txBody>
      </p:sp>
      <p:pic>
        <p:nvPicPr>
          <p:cNvPr id="55" name="Picture 2" descr="Image result for operation center icon free">
            <a:extLst>
              <a:ext uri="{FF2B5EF4-FFF2-40B4-BE49-F238E27FC236}">
                <a16:creationId xmlns:a16="http://schemas.microsoft.com/office/drawing/2014/main" id="{A639FA25-166C-5D4F-BAC9-1DF19B87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1201910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operation center icon free">
            <a:extLst>
              <a:ext uri="{FF2B5EF4-FFF2-40B4-BE49-F238E27FC236}">
                <a16:creationId xmlns:a16="http://schemas.microsoft.com/office/drawing/2014/main" id="{FD89C717-F82F-9849-B8D4-BF123F51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2173911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operation center icon free">
            <a:extLst>
              <a:ext uri="{FF2B5EF4-FFF2-40B4-BE49-F238E27FC236}">
                <a16:creationId xmlns:a16="http://schemas.microsoft.com/office/drawing/2014/main" id="{ECDBAAB4-4E67-B646-B157-C1CAED76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3145912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operation center icon free">
            <a:extLst>
              <a:ext uri="{FF2B5EF4-FFF2-40B4-BE49-F238E27FC236}">
                <a16:creationId xmlns:a16="http://schemas.microsoft.com/office/drawing/2014/main" id="{6C8FD9E5-6762-CD40-AB8A-00DB79AC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4117913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operation center icon free">
            <a:extLst>
              <a:ext uri="{FF2B5EF4-FFF2-40B4-BE49-F238E27FC236}">
                <a16:creationId xmlns:a16="http://schemas.microsoft.com/office/drawing/2014/main" id="{2924A474-3502-BF4D-89BC-9944853E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5089914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3BA75CE-C814-E344-9403-B0851D081CAD}"/>
              </a:ext>
            </a:extLst>
          </p:cNvPr>
          <p:cNvSpPr txBox="1"/>
          <p:nvPr/>
        </p:nvSpPr>
        <p:spPr>
          <a:xfrm>
            <a:off x="10577518" y="5002037"/>
            <a:ext cx="125376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Dirección</a:t>
            </a:r>
            <a:r>
              <a:rPr lang="pt-BR" sz="1400" dirty="0"/>
              <a:t> </a:t>
            </a:r>
            <a:r>
              <a:rPr lang="pt-BR" sz="1400" dirty="0" err="1"/>
              <a:t>Ejecutiva</a:t>
            </a:r>
            <a:r>
              <a:rPr lang="pt-BR" sz="1400" dirty="0"/>
              <a:t> / </a:t>
            </a:r>
            <a:r>
              <a:rPr lang="pt-BR" sz="1400" dirty="0" err="1"/>
              <a:t>Ministerios</a:t>
            </a:r>
            <a:endParaRPr lang="en-BR" sz="1400" dirty="0"/>
          </a:p>
        </p:txBody>
      </p:sp>
      <p:pic>
        <p:nvPicPr>
          <p:cNvPr id="61" name="Picture 2" descr="Image result for operation center icon free">
            <a:extLst>
              <a:ext uri="{FF2B5EF4-FFF2-40B4-BE49-F238E27FC236}">
                <a16:creationId xmlns:a16="http://schemas.microsoft.com/office/drawing/2014/main" id="{CEDDF032-01E2-EF47-BCB0-087E2301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6058167"/>
            <a:ext cx="731759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E1FEE48-A7A3-F845-8ECE-46B767E2C522}"/>
              </a:ext>
            </a:extLst>
          </p:cNvPr>
          <p:cNvSpPr txBox="1"/>
          <p:nvPr/>
        </p:nvSpPr>
        <p:spPr>
          <a:xfrm>
            <a:off x="10577518" y="6166238"/>
            <a:ext cx="125376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400"/>
              <a:t>PoPs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BC51D-269A-D44E-8007-A493AB452083}"/>
              </a:ext>
            </a:extLst>
          </p:cNvPr>
          <p:cNvSpPr txBox="1"/>
          <p:nvPr/>
        </p:nvSpPr>
        <p:spPr>
          <a:xfrm>
            <a:off x="7392281" y="1221730"/>
            <a:ext cx="2564523" cy="307777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Planes de </a:t>
            </a:r>
            <a:r>
              <a:rPr lang="pt-BR" sz="1400" dirty="0" err="1"/>
              <a:t>trabajo</a:t>
            </a:r>
            <a:r>
              <a:rPr lang="pt-BR" sz="1400" dirty="0"/>
              <a:t> más </a:t>
            </a:r>
            <a:r>
              <a:rPr lang="pt-BR" sz="1400" dirty="0" err="1"/>
              <a:t>asertivos</a:t>
            </a:r>
            <a:endParaRPr lang="en-BR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0C1585-61F6-884F-B14F-5F41262D68E1}"/>
              </a:ext>
            </a:extLst>
          </p:cNvPr>
          <p:cNvSpPr txBox="1"/>
          <p:nvPr/>
        </p:nvSpPr>
        <p:spPr>
          <a:xfrm>
            <a:off x="7392281" y="2195755"/>
            <a:ext cx="2564523" cy="523220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en-BR" sz="1400" dirty="0"/>
              <a:t>+</a:t>
            </a:r>
            <a:r>
              <a:rPr lang="pt-BR" sz="1400" dirty="0" err="1"/>
              <a:t>Protección</a:t>
            </a:r>
            <a:r>
              <a:rPr lang="pt-BR" sz="1400" dirty="0"/>
              <a:t>, indicadores de seguridade y </a:t>
            </a:r>
            <a:r>
              <a:rPr lang="pt-BR" sz="1400" dirty="0" err="1"/>
              <a:t>nivel</a:t>
            </a:r>
            <a:r>
              <a:rPr lang="pt-BR" sz="1400" dirty="0"/>
              <a:t> de </a:t>
            </a:r>
            <a:r>
              <a:rPr lang="pt-BR" sz="1400" dirty="0" err="1"/>
              <a:t>riesgo</a:t>
            </a:r>
            <a:r>
              <a:rPr lang="pt-BR" sz="1400" dirty="0"/>
              <a:t>.</a:t>
            </a:r>
            <a:endParaRPr lang="en-BR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FEDBF0-CBD1-6A41-84B8-0529F312D451}"/>
              </a:ext>
            </a:extLst>
          </p:cNvPr>
          <p:cNvSpPr txBox="1"/>
          <p:nvPr/>
        </p:nvSpPr>
        <p:spPr>
          <a:xfrm>
            <a:off x="7392281" y="3169780"/>
            <a:ext cx="2564523" cy="738664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err="1"/>
              <a:t>Seguimiento</a:t>
            </a:r>
            <a:r>
              <a:rPr lang="pt-BR" sz="1400" dirty="0"/>
              <a:t> </a:t>
            </a:r>
            <a:r>
              <a:rPr lang="pt-BR" sz="1400" dirty="0" err="1"/>
              <a:t>en</a:t>
            </a:r>
            <a:r>
              <a:rPr lang="pt-BR" sz="1400" dirty="0"/>
              <a:t> </a:t>
            </a:r>
            <a:r>
              <a:rPr lang="pt-BR" sz="1400" dirty="0" err="1"/>
              <a:t>tiempo</a:t>
            </a:r>
            <a:r>
              <a:rPr lang="pt-BR" sz="1400" dirty="0"/>
              <a:t> real, indicadores y </a:t>
            </a:r>
            <a:r>
              <a:rPr lang="pt-BR" sz="1400" dirty="0" err="1"/>
              <a:t>evolucíon</a:t>
            </a:r>
            <a:r>
              <a:rPr lang="pt-BR" sz="1400" dirty="0"/>
              <a:t> histórica.</a:t>
            </a:r>
            <a:endParaRPr lang="en-BR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181D09-F47D-6840-9365-AB5C935906B1}"/>
              </a:ext>
            </a:extLst>
          </p:cNvPr>
          <p:cNvSpPr txBox="1"/>
          <p:nvPr/>
        </p:nvSpPr>
        <p:spPr>
          <a:xfrm>
            <a:off x="7392281" y="4143805"/>
            <a:ext cx="2564523" cy="523220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err="1"/>
              <a:t>Seguimiento</a:t>
            </a:r>
            <a:r>
              <a:rPr lang="pt-BR" sz="1400" dirty="0"/>
              <a:t> em </a:t>
            </a:r>
            <a:r>
              <a:rPr lang="pt-BR" sz="1400" dirty="0" err="1"/>
              <a:t>timpo</a:t>
            </a:r>
            <a:r>
              <a:rPr lang="pt-BR" sz="1400" dirty="0"/>
              <a:t> </a:t>
            </a:r>
            <a:r>
              <a:rPr lang="en-BR" sz="1400" dirty="0"/>
              <a:t>real, </a:t>
            </a:r>
            <a:r>
              <a:rPr lang="pt-BR" sz="1400" dirty="0" err="1"/>
              <a:t>mayor</a:t>
            </a:r>
            <a:r>
              <a:rPr lang="en-BR" sz="1400" dirty="0"/>
              <a:t> capacidad </a:t>
            </a:r>
            <a:r>
              <a:rPr lang="pt-BR" sz="1400" dirty="0"/>
              <a:t>operativa</a:t>
            </a:r>
            <a:endParaRPr lang="en-BR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203210-2E86-5149-B041-E397D0EFF604}"/>
              </a:ext>
            </a:extLst>
          </p:cNvPr>
          <p:cNvSpPr txBox="1"/>
          <p:nvPr/>
        </p:nvSpPr>
        <p:spPr>
          <a:xfrm>
            <a:off x="7392281" y="5117830"/>
            <a:ext cx="2564523" cy="523220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Indicadores, niveles de </a:t>
            </a:r>
            <a:r>
              <a:rPr lang="pt-BR" sz="1400" dirty="0" err="1"/>
              <a:t>riesgo</a:t>
            </a:r>
            <a:r>
              <a:rPr lang="pt-BR" sz="1400" dirty="0"/>
              <a:t> y </a:t>
            </a:r>
            <a:r>
              <a:rPr lang="pt-BR" sz="1400" dirty="0" err="1"/>
              <a:t>evolución</a:t>
            </a:r>
            <a:r>
              <a:rPr lang="pt-BR" sz="1400" dirty="0"/>
              <a:t> histórica.</a:t>
            </a:r>
            <a:endParaRPr lang="en-BR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4BBDEE-A213-4246-9C40-B2859F469AC6}"/>
              </a:ext>
            </a:extLst>
          </p:cNvPr>
          <p:cNvSpPr txBox="1"/>
          <p:nvPr/>
        </p:nvSpPr>
        <p:spPr>
          <a:xfrm>
            <a:off x="7392281" y="6091853"/>
            <a:ext cx="2564523" cy="738664"/>
          </a:xfrm>
          <a:prstGeom prst="rect">
            <a:avLst/>
          </a:prstGeom>
          <a:solidFill>
            <a:srgbClr val="FFC000">
              <a:alpha val="2431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err="1"/>
              <a:t>Seguimiento</a:t>
            </a:r>
            <a:r>
              <a:rPr lang="pt-BR" sz="1400" dirty="0"/>
              <a:t> </a:t>
            </a:r>
            <a:r>
              <a:rPr lang="pt-BR" sz="1400" dirty="0" err="1"/>
              <a:t>en</a:t>
            </a:r>
            <a:r>
              <a:rPr lang="pt-BR" sz="1400" dirty="0"/>
              <a:t> tempo real, indicadores y </a:t>
            </a:r>
            <a:r>
              <a:rPr lang="pt-BR" sz="1400" dirty="0" err="1"/>
              <a:t>evolución</a:t>
            </a:r>
            <a:r>
              <a:rPr lang="pt-BR" sz="1400" dirty="0"/>
              <a:t> histórica. </a:t>
            </a:r>
            <a:endParaRPr lang="en-BR" sz="1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BC686A-A50F-48D8-8CDE-FFF5E11A29AA}"/>
              </a:ext>
            </a:extLst>
          </p:cNvPr>
          <p:cNvSpPr/>
          <p:nvPr/>
        </p:nvSpPr>
        <p:spPr>
          <a:xfrm>
            <a:off x="1274054" y="2744853"/>
            <a:ext cx="97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R" sz="3200" b="1"/>
              <a:t>SOC</a:t>
            </a:r>
          </a:p>
        </p:txBody>
      </p:sp>
      <p:pic>
        <p:nvPicPr>
          <p:cNvPr id="68" name="Picture 1">
            <a:extLst>
              <a:ext uri="{FF2B5EF4-FFF2-40B4-BE49-F238E27FC236}">
                <a16:creationId xmlns:a16="http://schemas.microsoft.com/office/drawing/2014/main" id="{4BEC3B5F-1305-4393-984F-497E5F0AA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9847" r="29246" b="41680"/>
          <a:stretch/>
        </p:blipFill>
        <p:spPr bwMode="auto">
          <a:xfrm>
            <a:off x="3390782" y="5619475"/>
            <a:ext cx="980995" cy="301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9" name="Picture 1">
            <a:extLst>
              <a:ext uri="{FF2B5EF4-FFF2-40B4-BE49-F238E27FC236}">
                <a16:creationId xmlns:a16="http://schemas.microsoft.com/office/drawing/2014/main" id="{9873237E-9B48-47BE-ABC7-DD263EB94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9847" r="29246" b="41680"/>
          <a:stretch/>
        </p:blipFill>
        <p:spPr bwMode="auto">
          <a:xfrm>
            <a:off x="10600010" y="4142010"/>
            <a:ext cx="1437607" cy="442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02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>
            <a:extLst>
              <a:ext uri="{FF2B5EF4-FFF2-40B4-BE49-F238E27FC236}">
                <a16:creationId xmlns:a16="http://schemas.microsoft.com/office/drawing/2014/main" id="{6DCA5620-CA41-4CC4-B45C-1F1FE5CE1EC4}"/>
              </a:ext>
            </a:extLst>
          </p:cNvPr>
          <p:cNvSpPr/>
          <p:nvPr/>
        </p:nvSpPr>
        <p:spPr>
          <a:xfrm>
            <a:off x="1581860" y="1719675"/>
            <a:ext cx="4212093" cy="45821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59E3B2-F414-4386-BF75-6F96DFD19F38}"/>
              </a:ext>
            </a:extLst>
          </p:cNvPr>
          <p:cNvSpPr/>
          <p:nvPr/>
        </p:nvSpPr>
        <p:spPr>
          <a:xfrm>
            <a:off x="1944275" y="3496121"/>
            <a:ext cx="1265197" cy="12749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F6867F2-9228-4DB1-AF1B-F17099C6E389}"/>
              </a:ext>
            </a:extLst>
          </p:cNvPr>
          <p:cNvSpPr txBox="1"/>
          <p:nvPr/>
        </p:nvSpPr>
        <p:spPr>
          <a:xfrm>
            <a:off x="1895516" y="2663744"/>
            <a:ext cx="1227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solidFill>
                  <a:schemeClr val="bg1"/>
                </a:solidFill>
              </a:rPr>
              <a:t>Instituciones</a:t>
            </a:r>
            <a:endParaRPr lang="en-BR" sz="1400" dirty="0">
              <a:solidFill>
                <a:schemeClr val="bg1"/>
              </a:solidFill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C747BD36-DF09-4515-BDB1-FC258FB1A8ED}"/>
              </a:ext>
            </a:extLst>
          </p:cNvPr>
          <p:cNvSpPr/>
          <p:nvPr/>
        </p:nvSpPr>
        <p:spPr>
          <a:xfrm>
            <a:off x="3879773" y="3784181"/>
            <a:ext cx="1545772" cy="11361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4D406D7-EFE5-49D5-A280-D56CA5963875}"/>
              </a:ext>
            </a:extLst>
          </p:cNvPr>
          <p:cNvSpPr txBox="1"/>
          <p:nvPr/>
        </p:nvSpPr>
        <p:spPr>
          <a:xfrm>
            <a:off x="4140899" y="4070921"/>
            <a:ext cx="105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Soluciones</a:t>
            </a:r>
            <a:r>
              <a:rPr lang="en-B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F5C190B-F198-44DC-B655-485A73057520}"/>
              </a:ext>
            </a:extLst>
          </p:cNvPr>
          <p:cNvSpPr txBox="1"/>
          <p:nvPr/>
        </p:nvSpPr>
        <p:spPr>
          <a:xfrm>
            <a:off x="2137941" y="406284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>
                <a:solidFill>
                  <a:schemeClr val="bg1"/>
                </a:solidFill>
              </a:rPr>
              <a:t>POPs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01AFB34A-A7A6-41FA-9029-5421AAB45E84}"/>
              </a:ext>
            </a:extLst>
          </p:cNvPr>
          <p:cNvSpPr/>
          <p:nvPr/>
        </p:nvSpPr>
        <p:spPr>
          <a:xfrm>
            <a:off x="2961800" y="2662375"/>
            <a:ext cx="1545772" cy="11361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F8E3526F-87A3-474D-A450-4FD918025B88}"/>
              </a:ext>
            </a:extLst>
          </p:cNvPr>
          <p:cNvSpPr txBox="1"/>
          <p:nvPr/>
        </p:nvSpPr>
        <p:spPr>
          <a:xfrm>
            <a:off x="3235762" y="2943042"/>
            <a:ext cx="105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solidFill>
                  <a:schemeClr val="bg1"/>
                </a:solidFill>
              </a:rPr>
              <a:t>Servicios</a:t>
            </a:r>
            <a:endParaRPr lang="en-BR" sz="1400" dirty="0">
              <a:solidFill>
                <a:schemeClr val="bg1"/>
              </a:solidFill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CC5982DF-FBE3-4345-B7BF-B416A6DBCF1C}"/>
              </a:ext>
            </a:extLst>
          </p:cNvPr>
          <p:cNvSpPr/>
          <p:nvPr/>
        </p:nvSpPr>
        <p:spPr>
          <a:xfrm>
            <a:off x="3575038" y="4777084"/>
            <a:ext cx="1545772" cy="11361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D925ABA6-2495-4085-AC99-8AC5CF3A3553}"/>
              </a:ext>
            </a:extLst>
          </p:cNvPr>
          <p:cNvSpPr txBox="1"/>
          <p:nvPr/>
        </p:nvSpPr>
        <p:spPr>
          <a:xfrm>
            <a:off x="3842305" y="5042125"/>
            <a:ext cx="105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 dirty="0">
                <a:solidFill>
                  <a:schemeClr val="bg1"/>
                </a:solidFill>
              </a:rPr>
              <a:t>Clientes </a:t>
            </a: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9D3DDE2B-065B-413A-9F5D-BE3792BCBA55}"/>
              </a:ext>
            </a:extLst>
          </p:cNvPr>
          <p:cNvSpPr txBox="1"/>
          <p:nvPr/>
        </p:nvSpPr>
        <p:spPr>
          <a:xfrm>
            <a:off x="2979368" y="1808152"/>
            <a:ext cx="1417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Sistema RNP</a:t>
            </a:r>
            <a:endParaRPr lang="en-BR" sz="1600" b="1" dirty="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11934F02-C944-4047-8909-50858AE94A79}"/>
              </a:ext>
            </a:extLst>
          </p:cNvPr>
          <p:cNvSpPr/>
          <p:nvPr/>
        </p:nvSpPr>
        <p:spPr>
          <a:xfrm>
            <a:off x="2998272" y="3699837"/>
            <a:ext cx="794432" cy="7206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A9095BA-57FD-4125-BAE5-82B7531276B9}"/>
              </a:ext>
            </a:extLst>
          </p:cNvPr>
          <p:cNvSpPr txBox="1"/>
          <p:nvPr/>
        </p:nvSpPr>
        <p:spPr>
          <a:xfrm>
            <a:off x="3023659" y="3867912"/>
            <a:ext cx="7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>
                <a:solidFill>
                  <a:schemeClr val="bg1"/>
                </a:solidFill>
              </a:rPr>
              <a:t>RNP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17042A47-098C-480F-ABBD-9A073D3E8BA0}"/>
              </a:ext>
            </a:extLst>
          </p:cNvPr>
          <p:cNvSpPr/>
          <p:nvPr/>
        </p:nvSpPr>
        <p:spPr>
          <a:xfrm>
            <a:off x="2754483" y="2162012"/>
            <a:ext cx="1939487" cy="1815855"/>
          </a:xfrm>
          <a:prstGeom prst="roundRect">
            <a:avLst/>
          </a:prstGeom>
          <a:solidFill>
            <a:srgbClr val="E2F0D9">
              <a:alpha val="21961"/>
            </a:srgb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BR" sz="1600" b="1" dirty="0">
                <a:solidFill>
                  <a:srgbClr val="7030A0"/>
                </a:solidFill>
              </a:rPr>
              <a:t>Fase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7ED8-D5B0-E178-AF97-8A4A0C79A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R" dirty="0"/>
              <a:t>Plan</a:t>
            </a:r>
            <a:r>
              <a:rPr lang="pt-BR" dirty="0"/>
              <a:t> de </a:t>
            </a:r>
            <a:r>
              <a:rPr lang="pt-BR" dirty="0" err="1"/>
              <a:t>institución</a:t>
            </a:r>
            <a:r>
              <a:rPr lang="pt-BR" dirty="0"/>
              <a:t> – Fase 1</a:t>
            </a:r>
            <a:endParaRPr lang="en-BR" dirty="0"/>
          </a:p>
        </p:txBody>
      </p:sp>
      <p:sp>
        <p:nvSpPr>
          <p:cNvPr id="53" name="Texto Explicativo: Linha Dobrada com Borda e Ênfase 52">
            <a:extLst>
              <a:ext uri="{FF2B5EF4-FFF2-40B4-BE49-F238E27FC236}">
                <a16:creationId xmlns:a16="http://schemas.microsoft.com/office/drawing/2014/main" id="{F084287A-4B01-4DF5-B02C-0C63940FE5C9}"/>
              </a:ext>
            </a:extLst>
          </p:cNvPr>
          <p:cNvSpPr/>
          <p:nvPr/>
        </p:nvSpPr>
        <p:spPr>
          <a:xfrm>
            <a:off x="5982506" y="1382486"/>
            <a:ext cx="3178375" cy="1595258"/>
          </a:xfrm>
          <a:prstGeom prst="accentBorderCallout2">
            <a:avLst>
              <a:gd name="adj1" fmla="val 18750"/>
              <a:gd name="adj2" fmla="val -3937"/>
              <a:gd name="adj3" fmla="val 18750"/>
              <a:gd name="adj4" fmla="val -16667"/>
              <a:gd name="adj5" fmla="val 55154"/>
              <a:gd name="adj6" fmla="val -730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RNP Brasília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4 </a:t>
            </a:r>
            <a:r>
              <a:rPr lang="pt-BR" sz="1400" dirty="0" err="1"/>
              <a:t>PoPs</a:t>
            </a:r>
            <a:r>
              <a:rPr lang="pt-BR" sz="1400" dirty="0"/>
              <a:t> (DF, BA, RJ e SP)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10 </a:t>
            </a:r>
            <a:r>
              <a:rPr lang="pt-BR" sz="1400" dirty="0" err="1"/>
              <a:t>Instituciones</a:t>
            </a:r>
            <a:r>
              <a:rPr lang="pt-BR" sz="14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12 </a:t>
            </a:r>
            <a:r>
              <a:rPr lang="pt-BR" sz="1400" dirty="0" err="1"/>
              <a:t>servicios</a:t>
            </a:r>
            <a:r>
              <a:rPr lang="pt-BR" sz="1400" dirty="0"/>
              <a:t> </a:t>
            </a:r>
            <a:r>
              <a:rPr lang="pt-BR" sz="1400" dirty="0" err="1"/>
              <a:t>avanzados</a:t>
            </a:r>
            <a:endParaRPr lang="pt-B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1 plataforma de soluciones</a:t>
            </a:r>
          </a:p>
        </p:txBody>
      </p:sp>
      <p:pic>
        <p:nvPicPr>
          <p:cNvPr id="20" name="Picture 2" descr="Image result for nist cybersecurity framework">
            <a:extLst>
              <a:ext uri="{FF2B5EF4-FFF2-40B4-BE49-F238E27FC236}">
                <a16:creationId xmlns:a16="http://schemas.microsoft.com/office/drawing/2014/main" id="{9FEBC8A7-0C03-574D-8FD2-CF0E4666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69" y="3529850"/>
            <a:ext cx="2297791" cy="21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354058E7-649D-AE45-AC15-6D524AFAC298}"/>
              </a:ext>
            </a:extLst>
          </p:cNvPr>
          <p:cNvSpPr/>
          <p:nvPr/>
        </p:nvSpPr>
        <p:spPr>
          <a:xfrm>
            <a:off x="7517138" y="5495162"/>
            <a:ext cx="1035051" cy="56605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/>
              <a:t>SOC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D9449E27-FD24-A941-B588-3578E6DF09F1}"/>
              </a:ext>
            </a:extLst>
          </p:cNvPr>
          <p:cNvSpPr/>
          <p:nvPr/>
        </p:nvSpPr>
        <p:spPr>
          <a:xfrm>
            <a:off x="6161020" y="4326664"/>
            <a:ext cx="1035051" cy="56605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/>
              <a:t>SOC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F4570CFD-D059-AC4D-B4BD-FDBA867EDF61}"/>
              </a:ext>
            </a:extLst>
          </p:cNvPr>
          <p:cNvSpPr/>
          <p:nvPr/>
        </p:nvSpPr>
        <p:spPr>
          <a:xfrm>
            <a:off x="8643356" y="3351390"/>
            <a:ext cx="1035051" cy="566057"/>
          </a:xfrm>
          <a:prstGeom prst="triangl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>
                <a:solidFill>
                  <a:schemeClr val="tx1"/>
                </a:solidFill>
              </a:rPr>
              <a:t>SOC</a:t>
            </a: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BE6E56D2-E064-4345-B352-900B610A4B04}"/>
              </a:ext>
            </a:extLst>
          </p:cNvPr>
          <p:cNvSpPr/>
          <p:nvPr/>
        </p:nvSpPr>
        <p:spPr>
          <a:xfrm>
            <a:off x="8849789" y="4411886"/>
            <a:ext cx="1035051" cy="566057"/>
          </a:xfrm>
          <a:prstGeom prst="triangl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>
                <a:solidFill>
                  <a:schemeClr val="tx1"/>
                </a:solidFill>
              </a:rPr>
              <a:t>SOC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9D46563-5350-1645-B3C8-51465F683586}"/>
              </a:ext>
            </a:extLst>
          </p:cNvPr>
          <p:cNvCxnSpPr>
            <a:stCxn id="23" idx="3"/>
            <a:endCxn id="24" idx="0"/>
          </p:cNvCxnSpPr>
          <p:nvPr/>
        </p:nvCxnSpPr>
        <p:spPr>
          <a:xfrm rot="16200000" flipH="1">
            <a:off x="9016879" y="4061449"/>
            <a:ext cx="494439" cy="206433"/>
          </a:xfrm>
          <a:prstGeom prst="curvedConnector3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8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R" dirty="0"/>
              <a:t>SOC-RNP</a:t>
            </a:r>
          </a:p>
        </p:txBody>
      </p:sp>
      <p:pic>
        <p:nvPicPr>
          <p:cNvPr id="4" name="Imagem 6">
            <a:extLst>
              <a:ext uri="{FF2B5EF4-FFF2-40B4-BE49-F238E27FC236}">
                <a16:creationId xmlns:a16="http://schemas.microsoft.com/office/drawing/2014/main" id="{36D60798-E119-FADD-E578-9BDD3F7DF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06" b="19113"/>
          <a:stretch/>
        </p:blipFill>
        <p:spPr>
          <a:xfrm>
            <a:off x="0" y="857719"/>
            <a:ext cx="12192000" cy="4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3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BEAB8-042E-FDA6-74FD-A84E07A1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Lanzamiento</a:t>
            </a:r>
            <a:r>
              <a:rPr lang="pt-BR" dirty="0"/>
              <a:t> </a:t>
            </a:r>
            <a:r>
              <a:rPr lang="en-BR" dirty="0"/>
              <a:t>SOC-RNP</a:t>
            </a:r>
          </a:p>
        </p:txBody>
      </p:sp>
      <p:pic>
        <p:nvPicPr>
          <p:cNvPr id="1026" name="Picture 2" descr="Cerimônia de lançamento do SOC-RNP">
            <a:extLst>
              <a:ext uri="{FF2B5EF4-FFF2-40B4-BE49-F238E27FC236}">
                <a16:creationId xmlns:a16="http://schemas.microsoft.com/office/drawing/2014/main" id="{9858AA83-4CD1-9BF2-B8F5-826691410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3" b="15137"/>
          <a:stretch/>
        </p:blipFill>
        <p:spPr bwMode="auto">
          <a:xfrm>
            <a:off x="27389" y="744188"/>
            <a:ext cx="12194218" cy="45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80FB44-C781-D36E-B067-6440D77DF6AB}"/>
              </a:ext>
            </a:extLst>
          </p:cNvPr>
          <p:cNvGrpSpPr/>
          <p:nvPr/>
        </p:nvGrpSpPr>
        <p:grpSpPr>
          <a:xfrm>
            <a:off x="173079" y="5536036"/>
            <a:ext cx="1933124" cy="1000955"/>
            <a:chOff x="1108626" y="1542945"/>
            <a:chExt cx="1933124" cy="100095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B5CF472-68B1-AE9A-FAC0-D517CDD8242A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9E14C6E-F2F7-A22C-4E6F-4F994710AA18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Agosto 29, 2023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9217A-5664-8128-27EF-BFF919A469F6}"/>
              </a:ext>
            </a:extLst>
          </p:cNvPr>
          <p:cNvGrpSpPr/>
          <p:nvPr/>
        </p:nvGrpSpPr>
        <p:grpSpPr>
          <a:xfrm>
            <a:off x="2180156" y="5586057"/>
            <a:ext cx="1933124" cy="907390"/>
            <a:chOff x="1108626" y="1542945"/>
            <a:chExt cx="1933124" cy="1000955"/>
          </a:xfrm>
          <a:solidFill>
            <a:srgbClr val="0070C0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252744A-79A5-0971-E8FC-B83E7292371C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7905481-2C0A-8F28-2DB4-90A05DEFBC3F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Ministro</a:t>
              </a:r>
              <a:r>
                <a:rPr lang="en-US" sz="1600" kern="1200" dirty="0"/>
                <a:t> de </a:t>
              </a:r>
              <a:r>
                <a:rPr lang="en-US" sz="1600" kern="1200" dirty="0" err="1"/>
                <a:t>Educación</a:t>
              </a: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6FFA75-91DC-44E1-0BB4-26F8BF310208}"/>
              </a:ext>
            </a:extLst>
          </p:cNvPr>
          <p:cNvGrpSpPr/>
          <p:nvPr/>
        </p:nvGrpSpPr>
        <p:grpSpPr>
          <a:xfrm>
            <a:off x="4174603" y="5586057"/>
            <a:ext cx="1933124" cy="907390"/>
            <a:chOff x="1108626" y="1542945"/>
            <a:chExt cx="1933124" cy="1000955"/>
          </a:xfrm>
          <a:solidFill>
            <a:srgbClr val="0070C0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F55552-26A9-99AB-6B3F-428993E5BB3E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9B493C9-46B4-ADF5-CA29-C5A0BCD89EFF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Equipo</a:t>
              </a:r>
              <a:r>
                <a:rPr lang="en-US" sz="1600" kern="1200" dirty="0"/>
                <a:t> SOC-RNP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2BFB8F-8440-0861-D91E-486EE7D68F08}"/>
              </a:ext>
            </a:extLst>
          </p:cNvPr>
          <p:cNvGrpSpPr/>
          <p:nvPr/>
        </p:nvGrpSpPr>
        <p:grpSpPr>
          <a:xfrm>
            <a:off x="6169050" y="5586057"/>
            <a:ext cx="1933124" cy="907390"/>
            <a:chOff x="1108626" y="1542945"/>
            <a:chExt cx="1933124" cy="1000955"/>
          </a:xfrm>
          <a:solidFill>
            <a:srgbClr val="0070C0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346F0EE-D473-DCC7-2AB3-1FDEB422EEE9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C7987503-1842-58A9-7574-BC2514E026DB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/>
                <a:t>Ministerio</a:t>
              </a:r>
              <a:r>
                <a:rPr lang="en-US" sz="1600" dirty="0"/>
                <a:t> de </a:t>
              </a:r>
              <a:r>
                <a:rPr lang="en-US" sz="1600" dirty="0" err="1"/>
                <a:t>Ciencia</a:t>
              </a:r>
              <a:r>
                <a:rPr lang="en-US" sz="1600" dirty="0"/>
                <a:t>, </a:t>
              </a:r>
              <a:r>
                <a:rPr lang="en-US" sz="1600" dirty="0" err="1"/>
                <a:t>Tecnología</a:t>
              </a:r>
              <a:r>
                <a:rPr lang="en-US" sz="1600" dirty="0"/>
                <a:t> e </a:t>
              </a:r>
              <a:r>
                <a:rPr lang="en-US" sz="1600" dirty="0" err="1"/>
                <a:t>Innovacion</a:t>
              </a:r>
              <a:endParaRPr lang="en-US" sz="16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9B8D3C-35B2-CDAB-D773-37BD3CEDA283}"/>
              </a:ext>
            </a:extLst>
          </p:cNvPr>
          <p:cNvGrpSpPr/>
          <p:nvPr/>
        </p:nvGrpSpPr>
        <p:grpSpPr>
          <a:xfrm>
            <a:off x="8163497" y="5586057"/>
            <a:ext cx="1933124" cy="907390"/>
            <a:chOff x="1108626" y="1542945"/>
            <a:chExt cx="1933124" cy="1000955"/>
          </a:xfrm>
          <a:solidFill>
            <a:srgbClr val="0070C0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9B57F2-EF5E-C998-68E0-7FA636A1F5FB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CF80602A-048A-1494-8377-E3794D5D3D51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/>
                <a:t>Ejecutivos</a:t>
              </a:r>
              <a:r>
                <a:rPr lang="en-US" sz="1600" dirty="0"/>
                <a:t> RNP</a:t>
              </a:r>
              <a:endParaRPr lang="en-US" sz="16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C90C1-3C6F-27AD-60C4-133CB2257FC5}"/>
              </a:ext>
            </a:extLst>
          </p:cNvPr>
          <p:cNvGrpSpPr/>
          <p:nvPr/>
        </p:nvGrpSpPr>
        <p:grpSpPr>
          <a:xfrm>
            <a:off x="10157944" y="5586057"/>
            <a:ext cx="1933124" cy="907390"/>
            <a:chOff x="1108626" y="1542945"/>
            <a:chExt cx="1933124" cy="1000955"/>
          </a:xfrm>
          <a:solidFill>
            <a:srgbClr val="0070C0"/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19D71B7-216B-2B21-0657-9DC82C51B223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E05153C7-082E-2BEE-0DA4-951FC2DE1E40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/>
                <a:t>Representantes</a:t>
              </a:r>
              <a:r>
                <a:rPr lang="en-US" sz="1600" dirty="0"/>
                <a:t> de la </a:t>
              </a:r>
              <a:r>
                <a:rPr lang="en-US" sz="1600" dirty="0" err="1"/>
                <a:t>Comunidad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107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A143E4-8490-757B-8833-C602CC387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Composición</a:t>
            </a:r>
            <a:r>
              <a:rPr lang="pt-BR" dirty="0"/>
              <a:t> tecnológica</a:t>
            </a:r>
            <a:endParaRPr lang="en-BR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3E0F17-EE30-9D0B-7AE2-85BF9435A169}"/>
              </a:ext>
            </a:extLst>
          </p:cNvPr>
          <p:cNvGrpSpPr/>
          <p:nvPr/>
        </p:nvGrpSpPr>
        <p:grpSpPr>
          <a:xfrm>
            <a:off x="1368563" y="882120"/>
            <a:ext cx="1933124" cy="1000955"/>
            <a:chOff x="1108626" y="1542945"/>
            <a:chExt cx="1933124" cy="10009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F3C0F99-F628-03C5-3E7C-310C19CC9108}"/>
                </a:ext>
              </a:extLst>
            </p:cNvPr>
            <p:cNvSpPr/>
            <p:nvPr/>
          </p:nvSpPr>
          <p:spPr>
            <a:xfrm>
              <a:off x="1108626" y="1542945"/>
              <a:ext cx="1933124" cy="1000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45097C2D-A168-3FD6-BCEB-E1A85965D951}"/>
                </a:ext>
              </a:extLst>
            </p:cNvPr>
            <p:cNvSpPr txBox="1"/>
            <p:nvPr/>
          </p:nvSpPr>
          <p:spPr>
            <a:xfrm>
              <a:off x="1157489" y="1591808"/>
              <a:ext cx="1835398" cy="903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CYBERSECURITY PLATFORMS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A03DA5-6506-FE80-BD30-C72443001C55}"/>
              </a:ext>
            </a:extLst>
          </p:cNvPr>
          <p:cNvSpPr txBox="1"/>
          <p:nvPr/>
        </p:nvSpPr>
        <p:spPr>
          <a:xfrm>
            <a:off x="105042" y="719666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PREVENCIÓN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54A03-90DC-FFCE-E1B9-71EDE5CB3287}"/>
              </a:ext>
            </a:extLst>
          </p:cNvPr>
          <p:cNvSpPr txBox="1"/>
          <p:nvPr/>
        </p:nvSpPr>
        <p:spPr>
          <a:xfrm>
            <a:off x="105042" y="1066432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DETECCIÓN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3467E-CA02-4F26-173B-CBBAB12523BB}"/>
              </a:ext>
            </a:extLst>
          </p:cNvPr>
          <p:cNvSpPr txBox="1"/>
          <p:nvPr/>
        </p:nvSpPr>
        <p:spPr>
          <a:xfrm>
            <a:off x="105042" y="1413198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EVALUACIÓN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EDDBE-5348-1B7B-80D3-179A177B10FC}"/>
              </a:ext>
            </a:extLst>
          </p:cNvPr>
          <p:cNvSpPr txBox="1"/>
          <p:nvPr/>
        </p:nvSpPr>
        <p:spPr>
          <a:xfrm>
            <a:off x="105042" y="1759965"/>
            <a:ext cx="1240969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R</a:t>
            </a:r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ESPONDER</a:t>
            </a:r>
            <a:endParaRPr lang="en-BR" sz="1000" dirty="0">
              <a:solidFill>
                <a:schemeClr val="accent1">
                  <a:lumMod val="5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A2114C-5AC5-A572-AFC1-FEC4176A3AD0}"/>
              </a:ext>
            </a:extLst>
          </p:cNvPr>
          <p:cNvGrpSpPr/>
          <p:nvPr/>
        </p:nvGrpSpPr>
        <p:grpSpPr>
          <a:xfrm>
            <a:off x="1655956" y="3932575"/>
            <a:ext cx="1761528" cy="1512227"/>
            <a:chOff x="1515152" y="2543940"/>
            <a:chExt cx="1761528" cy="1512227"/>
          </a:xfrm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5C9C5274-FE7D-E038-8C9A-291FE284A3B0}"/>
                </a:ext>
              </a:extLst>
            </p:cNvPr>
            <p:cNvSpPr/>
            <p:nvPr/>
          </p:nvSpPr>
          <p:spPr>
            <a:xfrm>
              <a:off x="1515152" y="254394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0" name="Hexagon 4">
              <a:extLst>
                <a:ext uri="{FF2B5EF4-FFF2-40B4-BE49-F238E27FC236}">
                  <a16:creationId xmlns:a16="http://schemas.microsoft.com/office/drawing/2014/main" id="{A181E1E6-CABF-92BD-C7DF-BDD1E71397EF}"/>
                </a:ext>
              </a:extLst>
            </p:cNvPr>
            <p:cNvSpPr txBox="1"/>
            <p:nvPr/>
          </p:nvSpPr>
          <p:spPr>
            <a:xfrm>
              <a:off x="1787965" y="2778143"/>
              <a:ext cx="1215902" cy="1043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 err="1"/>
                <a:t>Gestión</a:t>
              </a:r>
              <a:r>
                <a:rPr lang="en-US" sz="1400" dirty="0"/>
                <a:t> de </a:t>
              </a:r>
              <a:r>
                <a:rPr lang="en-US" sz="1400" dirty="0" err="1"/>
                <a:t>Vulnerabilidade</a:t>
              </a:r>
              <a:endParaRPr lang="en-US" sz="14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B35861-ABA6-9A41-F012-40E09421D8E9}"/>
              </a:ext>
            </a:extLst>
          </p:cNvPr>
          <p:cNvGrpSpPr/>
          <p:nvPr/>
        </p:nvGrpSpPr>
        <p:grpSpPr>
          <a:xfrm>
            <a:off x="1655956" y="2303246"/>
            <a:ext cx="1761528" cy="1512227"/>
            <a:chOff x="3031391" y="1702870"/>
            <a:chExt cx="1761528" cy="1512227"/>
          </a:xfrm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97EA8A72-CEF3-D515-764F-8C07B6F46776}"/>
                </a:ext>
              </a:extLst>
            </p:cNvPr>
            <p:cNvSpPr/>
            <p:nvPr/>
          </p:nvSpPr>
          <p:spPr>
            <a:xfrm>
              <a:off x="3031391" y="170287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" name="Hexagon 6">
              <a:extLst>
                <a:ext uri="{FF2B5EF4-FFF2-40B4-BE49-F238E27FC236}">
                  <a16:creationId xmlns:a16="http://schemas.microsoft.com/office/drawing/2014/main" id="{2AE34A0A-13DC-9C2B-1535-CB944A96E90D}"/>
                </a:ext>
              </a:extLst>
            </p:cNvPr>
            <p:cNvSpPr txBox="1"/>
            <p:nvPr/>
          </p:nvSpPr>
          <p:spPr>
            <a:xfrm>
              <a:off x="3304204" y="1937073"/>
              <a:ext cx="1215902" cy="1043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Anti-DDoS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003F60-D4CD-D683-CCEA-CF8EFD232FBA}"/>
              </a:ext>
            </a:extLst>
          </p:cNvPr>
          <p:cNvGrpSpPr/>
          <p:nvPr/>
        </p:nvGrpSpPr>
        <p:grpSpPr>
          <a:xfrm>
            <a:off x="4645067" y="3932575"/>
            <a:ext cx="1761528" cy="1512227"/>
            <a:chOff x="1515152" y="871602"/>
            <a:chExt cx="1761528" cy="1512227"/>
          </a:xfrm>
          <a:solidFill>
            <a:schemeClr val="accent2">
              <a:lumMod val="75000"/>
            </a:schemeClr>
          </a:solidFill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82111B1A-6581-2556-0D3A-D6A8CA5BB92E}"/>
                </a:ext>
              </a:extLst>
            </p:cNvPr>
            <p:cNvSpPr/>
            <p:nvPr/>
          </p:nvSpPr>
          <p:spPr>
            <a:xfrm>
              <a:off x="1515152" y="871602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Hexagon 8">
              <a:extLst>
                <a:ext uri="{FF2B5EF4-FFF2-40B4-BE49-F238E27FC236}">
                  <a16:creationId xmlns:a16="http://schemas.microsoft.com/office/drawing/2014/main" id="{79EEF60A-39C9-6075-A995-275F3EC7A51B}"/>
                </a:ext>
              </a:extLst>
            </p:cNvPr>
            <p:cNvSpPr txBox="1"/>
            <p:nvPr/>
          </p:nvSpPr>
          <p:spPr>
            <a:xfrm>
              <a:off x="1787965" y="1105805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Security rating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50FAD-E619-B34A-5BD1-44F7C11D7E8D}"/>
              </a:ext>
            </a:extLst>
          </p:cNvPr>
          <p:cNvGrpSpPr/>
          <p:nvPr/>
        </p:nvGrpSpPr>
        <p:grpSpPr>
          <a:xfrm>
            <a:off x="3156352" y="3132201"/>
            <a:ext cx="1761528" cy="1512227"/>
            <a:chOff x="4546544" y="868988"/>
            <a:chExt cx="1761528" cy="1512227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08513035-3118-CE8B-BF9D-1419B1F436B4}"/>
                </a:ext>
              </a:extLst>
            </p:cNvPr>
            <p:cNvSpPr/>
            <p:nvPr/>
          </p:nvSpPr>
          <p:spPr>
            <a:xfrm>
              <a:off x="4546544" y="868988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Hexagon 10">
              <a:extLst>
                <a:ext uri="{FF2B5EF4-FFF2-40B4-BE49-F238E27FC236}">
                  <a16:creationId xmlns:a16="http://schemas.microsoft.com/office/drawing/2014/main" id="{6483DE3E-4E34-293B-5D6E-7A33B46E83E9}"/>
                </a:ext>
              </a:extLst>
            </p:cNvPr>
            <p:cNvSpPr txBox="1"/>
            <p:nvPr/>
          </p:nvSpPr>
          <p:spPr>
            <a:xfrm>
              <a:off x="4819357" y="1103191"/>
              <a:ext cx="1215902" cy="1043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IDS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BB4A6-D606-5B08-5AD7-AC735540FF29}"/>
              </a:ext>
            </a:extLst>
          </p:cNvPr>
          <p:cNvGrpSpPr/>
          <p:nvPr/>
        </p:nvGrpSpPr>
        <p:grpSpPr>
          <a:xfrm>
            <a:off x="6132635" y="1521471"/>
            <a:ext cx="1761528" cy="1512227"/>
            <a:chOff x="6061697" y="46870"/>
            <a:chExt cx="1761528" cy="1512227"/>
          </a:xfrm>
          <a:solidFill>
            <a:schemeClr val="accent6">
              <a:lumMod val="75000"/>
            </a:schemeClr>
          </a:solidFill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F72F352-BC2E-8CB3-D53A-47EB6B85727B}"/>
                </a:ext>
              </a:extLst>
            </p:cNvPr>
            <p:cNvSpPr/>
            <p:nvPr/>
          </p:nvSpPr>
          <p:spPr>
            <a:xfrm>
              <a:off x="6061697" y="4687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Hexagon 12">
              <a:extLst>
                <a:ext uri="{FF2B5EF4-FFF2-40B4-BE49-F238E27FC236}">
                  <a16:creationId xmlns:a16="http://schemas.microsoft.com/office/drawing/2014/main" id="{FA07716E-03B4-86AB-7146-7D6BB0F703BE}"/>
                </a:ext>
              </a:extLst>
            </p:cNvPr>
            <p:cNvSpPr txBox="1"/>
            <p:nvPr/>
          </p:nvSpPr>
          <p:spPr>
            <a:xfrm>
              <a:off x="6334510" y="281073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Cloud security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C801E-CE97-DA85-92F6-9D20558FA241}"/>
              </a:ext>
            </a:extLst>
          </p:cNvPr>
          <p:cNvGrpSpPr/>
          <p:nvPr/>
        </p:nvGrpSpPr>
        <p:grpSpPr>
          <a:xfrm>
            <a:off x="3156352" y="4747994"/>
            <a:ext cx="1761528" cy="1512227"/>
            <a:chOff x="7577935" y="2560278"/>
            <a:chExt cx="1761528" cy="1512227"/>
          </a:xfrm>
          <a:solidFill>
            <a:schemeClr val="accent2">
              <a:lumMod val="75000"/>
            </a:schemeClr>
          </a:solidFill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B0B51CD6-480D-5A0D-75A6-D3EA88C8D8BB}"/>
                </a:ext>
              </a:extLst>
            </p:cNvPr>
            <p:cNvSpPr/>
            <p:nvPr/>
          </p:nvSpPr>
          <p:spPr>
            <a:xfrm>
              <a:off x="7577935" y="2560278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Hexagon 14">
              <a:extLst>
                <a:ext uri="{FF2B5EF4-FFF2-40B4-BE49-F238E27FC236}">
                  <a16:creationId xmlns:a16="http://schemas.microsoft.com/office/drawing/2014/main" id="{F416A901-5A2F-6352-FF32-8ABA3A814815}"/>
                </a:ext>
              </a:extLst>
            </p:cNvPr>
            <p:cNvSpPr txBox="1"/>
            <p:nvPr/>
          </p:nvSpPr>
          <p:spPr>
            <a:xfrm>
              <a:off x="7850748" y="2794481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SIEM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1D0748-27A2-74B4-38C8-7819CD6409B2}"/>
              </a:ext>
            </a:extLst>
          </p:cNvPr>
          <p:cNvGrpSpPr/>
          <p:nvPr/>
        </p:nvGrpSpPr>
        <p:grpSpPr>
          <a:xfrm>
            <a:off x="4648786" y="2303246"/>
            <a:ext cx="1761528" cy="1512227"/>
            <a:chOff x="3030305" y="3378475"/>
            <a:chExt cx="1761528" cy="1512227"/>
          </a:xfrm>
          <a:solidFill>
            <a:schemeClr val="accent2">
              <a:lumMod val="75000"/>
            </a:schemeClr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60D73E6-3391-F34E-23BA-DC5D61B785DA}"/>
                </a:ext>
              </a:extLst>
            </p:cNvPr>
            <p:cNvSpPr/>
            <p:nvPr/>
          </p:nvSpPr>
          <p:spPr>
            <a:xfrm>
              <a:off x="3030305" y="3378475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Hexagon 16">
              <a:extLst>
                <a:ext uri="{FF2B5EF4-FFF2-40B4-BE49-F238E27FC236}">
                  <a16:creationId xmlns:a16="http://schemas.microsoft.com/office/drawing/2014/main" id="{20DC856A-CA14-4ECA-606F-63C72F763A67}"/>
                </a:ext>
              </a:extLst>
            </p:cNvPr>
            <p:cNvSpPr txBox="1"/>
            <p:nvPr/>
          </p:nvSpPr>
          <p:spPr>
            <a:xfrm>
              <a:off x="3303118" y="3612678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err="1"/>
                <a:t>xDR</a:t>
              </a:r>
              <a:endParaRPr lang="en-US" sz="14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EAFD0-AB26-DDC3-0961-BE5363C82F42}"/>
              </a:ext>
            </a:extLst>
          </p:cNvPr>
          <p:cNvGrpSpPr/>
          <p:nvPr/>
        </p:nvGrpSpPr>
        <p:grpSpPr>
          <a:xfrm>
            <a:off x="6132635" y="3132201"/>
            <a:ext cx="1761528" cy="1512227"/>
            <a:chOff x="9092002" y="63861"/>
            <a:chExt cx="1761528" cy="1512227"/>
          </a:xfrm>
          <a:solidFill>
            <a:schemeClr val="accent6">
              <a:lumMod val="75000"/>
            </a:schemeClr>
          </a:solidFill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34511BF-B621-1070-FDCB-4F9651906F23}"/>
                </a:ext>
              </a:extLst>
            </p:cNvPr>
            <p:cNvSpPr/>
            <p:nvPr/>
          </p:nvSpPr>
          <p:spPr>
            <a:xfrm>
              <a:off x="9092002" y="63861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Hexagon 20">
              <a:extLst>
                <a:ext uri="{FF2B5EF4-FFF2-40B4-BE49-F238E27FC236}">
                  <a16:creationId xmlns:a16="http://schemas.microsoft.com/office/drawing/2014/main" id="{B2179051-14BD-64D8-0E78-8DD3D23F1710}"/>
                </a:ext>
              </a:extLst>
            </p:cNvPr>
            <p:cNvSpPr txBox="1"/>
            <p:nvPr/>
          </p:nvSpPr>
          <p:spPr>
            <a:xfrm>
              <a:off x="9364815" y="298064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WAF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AAF256-F1A9-F10E-988D-640732B4CE60}"/>
              </a:ext>
            </a:extLst>
          </p:cNvPr>
          <p:cNvGrpSpPr/>
          <p:nvPr/>
        </p:nvGrpSpPr>
        <p:grpSpPr>
          <a:xfrm>
            <a:off x="3156352" y="1521471"/>
            <a:ext cx="1761528" cy="1512227"/>
            <a:chOff x="4540032" y="4226080"/>
            <a:chExt cx="1761528" cy="1512227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FB62B7F-674C-BE52-53A6-70F163662092}"/>
                </a:ext>
              </a:extLst>
            </p:cNvPr>
            <p:cNvSpPr/>
            <p:nvPr/>
          </p:nvSpPr>
          <p:spPr>
            <a:xfrm>
              <a:off x="4540032" y="422608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Hexagon 22">
              <a:extLst>
                <a:ext uri="{FF2B5EF4-FFF2-40B4-BE49-F238E27FC236}">
                  <a16:creationId xmlns:a16="http://schemas.microsoft.com/office/drawing/2014/main" id="{3DC5A93E-1FFE-A8F9-0639-FC56305B4F36}"/>
                </a:ext>
              </a:extLst>
            </p:cNvPr>
            <p:cNvSpPr txBox="1"/>
            <p:nvPr/>
          </p:nvSpPr>
          <p:spPr>
            <a:xfrm>
              <a:off x="4812845" y="4460283"/>
              <a:ext cx="1215902" cy="1043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Gestión</a:t>
              </a:r>
              <a:r>
                <a:rPr lang="en-US" sz="1400" kern="1200" dirty="0"/>
                <a:t> de </a:t>
              </a:r>
              <a:r>
                <a:rPr lang="en-US" sz="1400" kern="1200" dirty="0" err="1"/>
                <a:t>Incidentes</a:t>
              </a:r>
              <a:r>
                <a:rPr lang="en-US" sz="1400" kern="1200" dirty="0"/>
                <a:t> de </a:t>
              </a:r>
              <a:r>
                <a:rPr lang="en-US" sz="1400" dirty="0" err="1"/>
                <a:t>Seguridad</a:t>
              </a:r>
              <a:endParaRPr lang="en-US" sz="14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272558-A37D-2D73-015C-21F8F8624115}"/>
              </a:ext>
            </a:extLst>
          </p:cNvPr>
          <p:cNvGrpSpPr/>
          <p:nvPr/>
        </p:nvGrpSpPr>
        <p:grpSpPr>
          <a:xfrm>
            <a:off x="1034935" y="5909706"/>
            <a:ext cx="603268" cy="529892"/>
            <a:chOff x="1515152" y="2543940"/>
            <a:chExt cx="1761528" cy="1512227"/>
          </a:xfrm>
        </p:grpSpPr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40E5CFB7-79D2-44C7-B827-45CA565256C1}"/>
                </a:ext>
              </a:extLst>
            </p:cNvPr>
            <p:cNvSpPr/>
            <p:nvPr/>
          </p:nvSpPr>
          <p:spPr>
            <a:xfrm>
              <a:off x="1515152" y="254394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3" name="Hexagon 4">
              <a:extLst>
                <a:ext uri="{FF2B5EF4-FFF2-40B4-BE49-F238E27FC236}">
                  <a16:creationId xmlns:a16="http://schemas.microsoft.com/office/drawing/2014/main" id="{59EA0895-4E9A-0EDB-B238-5A6EEE679609}"/>
                </a:ext>
              </a:extLst>
            </p:cNvPr>
            <p:cNvSpPr txBox="1"/>
            <p:nvPr/>
          </p:nvSpPr>
          <p:spPr>
            <a:xfrm>
              <a:off x="1787965" y="2778143"/>
              <a:ext cx="1215902" cy="104382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Etapa</a:t>
              </a:r>
              <a:r>
                <a:rPr lang="en-US" sz="1400" kern="1200" dirty="0"/>
                <a:t>  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E92BE2-BD58-114A-A6E9-FFBBFF3CFFC3}"/>
              </a:ext>
            </a:extLst>
          </p:cNvPr>
          <p:cNvGrpSpPr/>
          <p:nvPr/>
        </p:nvGrpSpPr>
        <p:grpSpPr>
          <a:xfrm>
            <a:off x="1679274" y="5909706"/>
            <a:ext cx="603268" cy="529892"/>
            <a:chOff x="1515152" y="2543940"/>
            <a:chExt cx="1761528" cy="1512227"/>
          </a:xfrm>
          <a:solidFill>
            <a:schemeClr val="accent2">
              <a:lumMod val="75000"/>
            </a:schemeClr>
          </a:solidFill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B2B52F91-3C82-61A0-943F-CB7C7E936EB4}"/>
                </a:ext>
              </a:extLst>
            </p:cNvPr>
            <p:cNvSpPr/>
            <p:nvPr/>
          </p:nvSpPr>
          <p:spPr>
            <a:xfrm>
              <a:off x="1515152" y="254394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Hexagon 4">
              <a:extLst>
                <a:ext uri="{FF2B5EF4-FFF2-40B4-BE49-F238E27FC236}">
                  <a16:creationId xmlns:a16="http://schemas.microsoft.com/office/drawing/2014/main" id="{575684BF-6FE0-8144-D5DC-99B28B6AFF31}"/>
                </a:ext>
              </a:extLst>
            </p:cNvPr>
            <p:cNvSpPr txBox="1"/>
            <p:nvPr/>
          </p:nvSpPr>
          <p:spPr>
            <a:xfrm>
              <a:off x="1787965" y="2778143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Etapa</a:t>
              </a:r>
              <a:r>
                <a:rPr lang="en-US" sz="1400" kern="1200" dirty="0"/>
                <a:t> 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8C6375-20CD-F072-9AB5-DA395167DF69}"/>
              </a:ext>
            </a:extLst>
          </p:cNvPr>
          <p:cNvGrpSpPr/>
          <p:nvPr/>
        </p:nvGrpSpPr>
        <p:grpSpPr>
          <a:xfrm>
            <a:off x="2323613" y="5909706"/>
            <a:ext cx="603268" cy="529892"/>
            <a:chOff x="1515152" y="2543940"/>
            <a:chExt cx="1761528" cy="1512227"/>
          </a:xfrm>
          <a:solidFill>
            <a:schemeClr val="accent6">
              <a:lumMod val="75000"/>
            </a:schemeClr>
          </a:solidFill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71EAD320-6D83-5416-0DE5-0FD4F4F0881F}"/>
                </a:ext>
              </a:extLst>
            </p:cNvPr>
            <p:cNvSpPr/>
            <p:nvPr/>
          </p:nvSpPr>
          <p:spPr>
            <a:xfrm>
              <a:off x="1515152" y="2543940"/>
              <a:ext cx="1761528" cy="15122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9" name="Hexagon 4">
              <a:extLst>
                <a:ext uri="{FF2B5EF4-FFF2-40B4-BE49-F238E27FC236}">
                  <a16:creationId xmlns:a16="http://schemas.microsoft.com/office/drawing/2014/main" id="{E33E6B0C-4E37-722E-D0A0-3ACE1BC21590}"/>
                </a:ext>
              </a:extLst>
            </p:cNvPr>
            <p:cNvSpPr txBox="1"/>
            <p:nvPr/>
          </p:nvSpPr>
          <p:spPr>
            <a:xfrm>
              <a:off x="1787965" y="2778143"/>
              <a:ext cx="1215902" cy="104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Etapa</a:t>
              </a:r>
              <a:r>
                <a:rPr lang="en-US" sz="1400" kern="1200" dirty="0"/>
                <a:t> 3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A3202F7-7E17-D9B7-9A97-C47340C1F658}"/>
              </a:ext>
            </a:extLst>
          </p:cNvPr>
          <p:cNvSpPr/>
          <p:nvPr/>
        </p:nvSpPr>
        <p:spPr>
          <a:xfrm>
            <a:off x="8162110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BR" sz="1200" dirty="0">
                <a:solidFill>
                  <a:schemeClr val="tx2"/>
                </a:solidFill>
              </a:rPr>
              <a:t>Workflows, pr</a:t>
            </a:r>
            <a:r>
              <a:rPr lang="pt-BR" sz="1200" dirty="0" err="1">
                <a:solidFill>
                  <a:schemeClr val="tx2"/>
                </a:solidFill>
              </a:rPr>
              <a:t>ocesos</a:t>
            </a:r>
            <a:r>
              <a:rPr lang="en-BR" sz="1200" dirty="0">
                <a:solidFill>
                  <a:schemeClr val="tx2"/>
                </a:solidFill>
              </a:rPr>
              <a:t>, playbooks, pla</a:t>
            </a:r>
            <a:r>
              <a:rPr lang="pt-BR" sz="1200" dirty="0">
                <a:solidFill>
                  <a:schemeClr val="tx2"/>
                </a:solidFill>
              </a:rPr>
              <a:t>n</a:t>
            </a:r>
            <a:endParaRPr lang="en-BR" sz="1200" dirty="0">
              <a:solidFill>
                <a:schemeClr val="tx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2BED56-2004-40E2-2F6E-8CF1C01BC23B}"/>
              </a:ext>
            </a:extLst>
          </p:cNvPr>
          <p:cNvSpPr/>
          <p:nvPr/>
        </p:nvSpPr>
        <p:spPr>
          <a:xfrm>
            <a:off x="8733941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</a:rPr>
              <a:t>Métricas e indicadores</a:t>
            </a:r>
            <a:endParaRPr lang="en-BR" sz="1200" dirty="0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D7AE32-8E29-6E3D-1CA9-8B0C1B2C4294}"/>
              </a:ext>
            </a:extLst>
          </p:cNvPr>
          <p:cNvSpPr/>
          <p:nvPr/>
        </p:nvSpPr>
        <p:spPr>
          <a:xfrm>
            <a:off x="9305772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</a:rPr>
              <a:t>Planes (</a:t>
            </a:r>
            <a:r>
              <a:rPr lang="pt-BR" sz="1200" dirty="0" err="1">
                <a:solidFill>
                  <a:schemeClr val="tx2"/>
                </a:solidFill>
              </a:rPr>
              <a:t>identificación</a:t>
            </a:r>
            <a:r>
              <a:rPr lang="pt-BR" sz="1200" dirty="0">
                <a:solidFill>
                  <a:schemeClr val="tx2"/>
                </a:solidFill>
              </a:rPr>
              <a:t>, </a:t>
            </a:r>
            <a:r>
              <a:rPr lang="pt-BR" sz="1200" dirty="0" err="1">
                <a:solidFill>
                  <a:schemeClr val="tx2"/>
                </a:solidFill>
              </a:rPr>
              <a:t>protección</a:t>
            </a:r>
            <a:r>
              <a:rPr lang="pt-BR" sz="1200" dirty="0">
                <a:solidFill>
                  <a:schemeClr val="tx2"/>
                </a:solidFill>
              </a:rPr>
              <a:t>, </a:t>
            </a:r>
            <a:r>
              <a:rPr lang="pt-BR" sz="1200" dirty="0" err="1">
                <a:solidFill>
                  <a:schemeClr val="tx2"/>
                </a:solidFill>
              </a:rPr>
              <a:t>detección</a:t>
            </a:r>
            <a:r>
              <a:rPr lang="pt-BR" sz="1200" dirty="0">
                <a:solidFill>
                  <a:schemeClr val="tx2"/>
                </a:solidFill>
              </a:rPr>
              <a:t>, </a:t>
            </a:r>
            <a:r>
              <a:rPr lang="pt-BR" sz="1200" dirty="0" err="1">
                <a:solidFill>
                  <a:schemeClr val="tx2"/>
                </a:solidFill>
              </a:rPr>
              <a:t>respuesta</a:t>
            </a:r>
            <a:r>
              <a:rPr lang="pt-BR" sz="1200" dirty="0">
                <a:solidFill>
                  <a:schemeClr val="tx2"/>
                </a:solidFill>
              </a:rPr>
              <a:t>, </a:t>
            </a:r>
            <a:r>
              <a:rPr lang="pt-BR" sz="1200" dirty="0" err="1">
                <a:solidFill>
                  <a:schemeClr val="tx2"/>
                </a:solidFill>
              </a:rPr>
              <a:t>recuperación</a:t>
            </a:r>
            <a:r>
              <a:rPr lang="pt-BR" sz="1200" dirty="0">
                <a:solidFill>
                  <a:schemeClr val="tx2"/>
                </a:solidFill>
              </a:rPr>
              <a:t>)</a:t>
            </a:r>
            <a:endParaRPr lang="en-BR" sz="1200" dirty="0">
              <a:solidFill>
                <a:schemeClr val="tx2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453422-78EC-E87F-954D-65C7713281A7}"/>
              </a:ext>
            </a:extLst>
          </p:cNvPr>
          <p:cNvSpPr/>
          <p:nvPr/>
        </p:nvSpPr>
        <p:spPr>
          <a:xfrm>
            <a:off x="9877603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2"/>
                </a:solidFill>
              </a:rPr>
              <a:t>Integraciones</a:t>
            </a:r>
            <a:endParaRPr lang="en-BR" sz="1200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FB43A6-BC7E-864C-B6F3-46146AF7FA6E}"/>
              </a:ext>
            </a:extLst>
          </p:cNvPr>
          <p:cNvSpPr/>
          <p:nvPr/>
        </p:nvSpPr>
        <p:spPr>
          <a:xfrm>
            <a:off x="10449434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2"/>
                </a:solidFill>
              </a:rPr>
              <a:t>Actualizaciones</a:t>
            </a:r>
            <a:r>
              <a:rPr lang="pt-BR" sz="1200" dirty="0">
                <a:solidFill>
                  <a:schemeClr val="tx2"/>
                </a:solidFill>
              </a:rPr>
              <a:t> tecnológicas</a:t>
            </a:r>
            <a:endParaRPr lang="en-BR" sz="1200" dirty="0">
              <a:solidFill>
                <a:schemeClr val="tx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CA8D5D-4B7F-ECA2-F719-2F40F7C3E06E}"/>
              </a:ext>
            </a:extLst>
          </p:cNvPr>
          <p:cNvSpPr/>
          <p:nvPr/>
        </p:nvSpPr>
        <p:spPr>
          <a:xfrm>
            <a:off x="11021266" y="626310"/>
            <a:ext cx="437322" cy="548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 err="1">
                <a:solidFill>
                  <a:schemeClr val="tx2"/>
                </a:solidFill>
              </a:rPr>
              <a:t>Mejora</a:t>
            </a:r>
            <a:r>
              <a:rPr lang="pt-BR" sz="1200" dirty="0">
                <a:solidFill>
                  <a:schemeClr val="tx2"/>
                </a:solidFill>
              </a:rPr>
              <a:t> continua</a:t>
            </a:r>
            <a:endParaRPr lang="en-B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841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751</Words>
  <Application>Microsoft Office PowerPoint</Application>
  <PresentationFormat>Panorámica</PresentationFormat>
  <Paragraphs>237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13</vt:i4>
      </vt:variant>
    </vt:vector>
  </HeadingPairs>
  <TitlesOfParts>
    <vt:vector size="31" baseType="lpstr">
      <vt:lpstr>Arial</vt:lpstr>
      <vt:lpstr>Barlow</vt:lpstr>
      <vt:lpstr>Barlow Light</vt:lpstr>
      <vt:lpstr>Barlow Medium</vt:lpstr>
      <vt:lpstr>Calibri</vt:lpstr>
      <vt:lpstr>Calibri Light</vt:lpstr>
      <vt:lpstr>Hiragino Kaku Gothic Std W8</vt:lpstr>
      <vt:lpstr>Wingdings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SOC-RNP</vt:lpstr>
      <vt:lpstr>Contexto</vt:lpstr>
      <vt:lpstr>Es Importante</vt:lpstr>
      <vt:lpstr>Un enfoque holístico</vt:lpstr>
      <vt:lpstr>Visión conceptual del SOC-RNP</vt:lpstr>
      <vt:lpstr>Plan de institución – Fase 1</vt:lpstr>
      <vt:lpstr>SOC-RNP</vt:lpstr>
      <vt:lpstr>Lanzamiento SOC-RNP</vt:lpstr>
      <vt:lpstr>Composición tecnológica</vt:lpstr>
      <vt:lpstr>SOC-RNP: Clases de servicio</vt:lpstr>
      <vt:lpstr>Flujo General SOC-RNP – Ciberseguridad</vt:lpstr>
      <vt:lpstr>Desafíos y benefícios </vt:lpstr>
      <vt:lpstr>Thanks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SOC-RNP</dc:title>
  <dc:creator>Thalis Venancio de Oliveira Pereira</dc:creator>
  <cp:lastModifiedBy>Tania Altamirano</cp:lastModifiedBy>
  <cp:revision>40</cp:revision>
  <dcterms:modified xsi:type="dcterms:W3CDTF">2023-11-14T13:47:26Z</dcterms:modified>
</cp:coreProperties>
</file>