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5143500" cx="9144000"/>
  <p:notesSz cx="6858000" cy="9144000"/>
  <p:embeddedFontLst>
    <p:embeddedFont>
      <p:font typeface="Poppins"/>
      <p:regular r:id="rId16"/>
      <p:bold r:id="rId17"/>
      <p:italic r:id="rId18"/>
      <p:boldItalic r:id="rId19"/>
    </p:embeddedFont>
    <p:embeddedFont>
      <p:font typeface="Poppins Light"/>
      <p:regular r:id="rId20"/>
      <p:bold r:id="rId21"/>
      <p:italic r:id="rId22"/>
      <p:boldItalic r:id="rId23"/>
    </p:embeddedFont>
    <p:embeddedFont>
      <p:font typeface="Poppins Medium"/>
      <p:regular r:id="rId24"/>
      <p:bold r:id="rId25"/>
      <p:italic r:id="rId26"/>
      <p:boldItalic r:id="rId27"/>
    </p:embeddedFont>
    <p:embeddedFont>
      <p:font typeface="Poppins SemiBold"/>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738">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738"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oppinsLight-regular.fntdata"/><Relationship Id="rId22" Type="http://schemas.openxmlformats.org/officeDocument/2006/relationships/font" Target="fonts/PoppinsLight-italic.fntdata"/><Relationship Id="rId21" Type="http://schemas.openxmlformats.org/officeDocument/2006/relationships/font" Target="fonts/PoppinsLight-bold.fntdata"/><Relationship Id="rId24" Type="http://schemas.openxmlformats.org/officeDocument/2006/relationships/font" Target="fonts/PoppinsMedium-regular.fntdata"/><Relationship Id="rId23" Type="http://schemas.openxmlformats.org/officeDocument/2006/relationships/font" Target="fonts/PoppinsLight-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oppinsMedium-italic.fntdata"/><Relationship Id="rId25" Type="http://schemas.openxmlformats.org/officeDocument/2006/relationships/font" Target="fonts/PoppinsMedium-bold.fntdata"/><Relationship Id="rId28" Type="http://schemas.openxmlformats.org/officeDocument/2006/relationships/font" Target="fonts/PoppinsSemiBold-regular.fntdata"/><Relationship Id="rId27" Type="http://schemas.openxmlformats.org/officeDocument/2006/relationships/font" Target="fonts/PoppinsMedium-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oppinsSemiBold-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oppinsSemiBold-boldItalic.fntdata"/><Relationship Id="rId30" Type="http://schemas.openxmlformats.org/officeDocument/2006/relationships/font" Target="fonts/PoppinsSemi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Poppins-bold.fntdata"/><Relationship Id="rId16" Type="http://schemas.openxmlformats.org/officeDocument/2006/relationships/font" Target="fonts/Poppins-regular.fntdata"/><Relationship Id="rId19" Type="http://schemas.openxmlformats.org/officeDocument/2006/relationships/font" Target="fonts/Poppins-boldItalic.fntdata"/><Relationship Id="rId18" Type="http://schemas.openxmlformats.org/officeDocument/2006/relationships/font" Target="fonts/Poppins-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ckinsey.com/industries/retail/our-insights/the-influence-of-woke-consumers-on-fashion" TargetMode="External"/><Relationship Id="rId3" Type="http://schemas.openxmlformats.org/officeDocument/2006/relationships/hyperlink" Target="https://www.marketingdive.com/news/more-than-half-of-gen-z-favors-socially-conscious-brands-study-finds/523127/"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ckinsey.com/industries/retail/our-insights/the-influence-of-woke-consumers-on-fashion" TargetMode="External"/><Relationship Id="rId3" Type="http://schemas.openxmlformats.org/officeDocument/2006/relationships/hyperlink" Target="https://www.marketingdive.com/news/more-than-half-of-gen-z-favors-socially-conscious-brands-study-finds/523127/"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48b8f21ca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48b8f21ca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8e30e32ec0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8e30e32ec0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8e30e32ec0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28e30e32ec0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97a6784a1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97a6784a1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8454c2e2df_0_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g28454c2e2df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48b8f21ca6_0_4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g248b8f21ca6_0_4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Boosted Membership: Embedding verification in your loyalty program requires customers to sign up to access their exclusive offer, turning “Guests” on your site into loyalty members. This boosts membership all while integrating the data into your loyalty program to build a more comprehensive customer profile.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Now that you have collected this data, you can leverage it to build enthusiasm within your loyalty program and your brand. Having deeper insights in your customer profiles allows you to create highly personalized experiences, messages, and offers for consumers – keeping them coming back. We know 60% of consumers will shop more frequently with a brand that has exclusive offers.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Lastly, you can re-engage customers throughout the year across all marketing channels and increase CLV. Repeat customers convert 9x higher than first-time shoppers – increasing your customer lifetime value. </a:t>
            </a:r>
            <a:endParaRPr/>
          </a:p>
          <a:p>
            <a:pPr indent="0" lvl="0" marL="0" rtl="0" algn="l">
              <a:lnSpc>
                <a:spcPct val="115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48e46d8cea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2" name="Google Shape;182;g248e46d8cea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8e30e32ec0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28e30e32ec0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676D76"/>
                </a:solidFill>
                <a:highlight>
                  <a:schemeClr val="lt1"/>
                </a:highlight>
              </a:rPr>
              <a:t>Zappos- supported local schools</a:t>
            </a:r>
            <a:endParaRPr sz="1200">
              <a:solidFill>
                <a:srgbClr val="676D76"/>
              </a:solidFill>
              <a:highlight>
                <a:schemeClr val="lt1"/>
              </a:highlight>
            </a:endParaRPr>
          </a:p>
          <a:p>
            <a:pPr indent="0" lvl="0" marL="0" rtl="0" algn="l">
              <a:lnSpc>
                <a:spcPct val="115000"/>
              </a:lnSpc>
              <a:spcBef>
                <a:spcPts val="0"/>
              </a:spcBef>
              <a:spcAft>
                <a:spcPts val="0"/>
              </a:spcAft>
              <a:buNone/>
            </a:pPr>
            <a:r>
              <a:rPr lang="en" sz="1200">
                <a:solidFill>
                  <a:srgbClr val="676D76"/>
                </a:solidFill>
                <a:highlight>
                  <a:schemeClr val="lt1"/>
                </a:highlight>
              </a:rPr>
              <a:t>Uniqlo- promotes sustainability program </a:t>
            </a:r>
            <a:endParaRPr sz="1200">
              <a:solidFill>
                <a:srgbClr val="676D76"/>
              </a:solidFill>
              <a:highlight>
                <a:schemeClr val="lt1"/>
              </a:highlight>
            </a:endParaRPr>
          </a:p>
          <a:p>
            <a:pPr indent="0" lvl="0" marL="0" rtl="0" algn="l">
              <a:spcBef>
                <a:spcPts val="0"/>
              </a:spcBef>
              <a:spcAft>
                <a:spcPts val="0"/>
              </a:spcAft>
              <a:buNone/>
            </a:pPr>
            <a:r>
              <a:rPr lang="en" sz="1200" u="sng">
                <a:solidFill>
                  <a:srgbClr val="26C0DB"/>
                </a:solidFill>
                <a:highlight>
                  <a:schemeClr val="lt1"/>
                </a:highlight>
                <a:hlinkClick r:id="rId2">
                  <a:extLst>
                    <a:ext uri="{A12FA001-AC4F-418D-AE19-62706E023703}">
                      <ahyp:hlinkClr val="tx"/>
                    </a:ext>
                  </a:extLst>
                </a:hlinkClick>
              </a:rPr>
              <a:t>McKinsey</a:t>
            </a:r>
            <a:r>
              <a:rPr lang="en" sz="1200">
                <a:solidFill>
                  <a:srgbClr val="676D76"/>
                </a:solidFill>
                <a:highlight>
                  <a:schemeClr val="lt1"/>
                </a:highlight>
              </a:rPr>
              <a:t> reports that nine out of ten Gen Zers believe companies have a responsibility to address environmental and social issues. And according to </a:t>
            </a:r>
            <a:r>
              <a:rPr lang="en" sz="1200" u="sng">
                <a:solidFill>
                  <a:srgbClr val="26C0DB"/>
                </a:solidFill>
                <a:highlight>
                  <a:schemeClr val="lt1"/>
                </a:highlight>
                <a:hlinkClick r:id="rId3">
                  <a:extLst>
                    <a:ext uri="{A12FA001-AC4F-418D-AE19-62706E023703}">
                      <ahyp:hlinkClr val="tx"/>
                    </a:ext>
                  </a:extLst>
                </a:hlinkClick>
              </a:rPr>
              <a:t>MNI Targeted Media</a:t>
            </a:r>
            <a:r>
              <a:rPr lang="en" sz="1200">
                <a:solidFill>
                  <a:srgbClr val="676D76"/>
                </a:solidFill>
                <a:highlight>
                  <a:schemeClr val="lt1"/>
                </a:highlight>
              </a:rPr>
              <a:t>, more than half of Gen Zers say that knowing a brand is socially conscious influences their purchasing decisions.</a:t>
            </a:r>
            <a:endParaRPr sz="1200">
              <a:latin typeface="Calibri"/>
              <a:ea typeface="Calibri"/>
              <a:cs typeface="Calibri"/>
              <a:sym typeface="Calibri"/>
            </a:endParaRPr>
          </a:p>
          <a:p>
            <a:pPr indent="0" lvl="0" marL="0" rtl="0" algn="l">
              <a:lnSpc>
                <a:spcPct val="115000"/>
              </a:lnSpc>
              <a:spcBef>
                <a:spcPts val="0"/>
              </a:spcBef>
              <a:spcAft>
                <a:spcPts val="0"/>
              </a:spcAft>
              <a:buNone/>
            </a:pPr>
            <a:r>
              <a:t/>
            </a:r>
            <a:endParaRPr sz="1200">
              <a:solidFill>
                <a:srgbClr val="676D76"/>
              </a:solidFill>
              <a:highlight>
                <a:schemeClr val="lt1"/>
              </a:highligh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48b8f21ca6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48b8f21ca6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676D76"/>
                </a:solidFill>
                <a:highlight>
                  <a:schemeClr val="lt1"/>
                </a:highlight>
              </a:rPr>
              <a:t>Zappos- supported local schools</a:t>
            </a:r>
            <a:endParaRPr sz="1200">
              <a:solidFill>
                <a:srgbClr val="676D76"/>
              </a:solidFill>
              <a:highlight>
                <a:schemeClr val="lt1"/>
              </a:highlight>
            </a:endParaRPr>
          </a:p>
          <a:p>
            <a:pPr indent="0" lvl="0" marL="0" rtl="0" algn="l">
              <a:lnSpc>
                <a:spcPct val="115000"/>
              </a:lnSpc>
              <a:spcBef>
                <a:spcPts val="0"/>
              </a:spcBef>
              <a:spcAft>
                <a:spcPts val="0"/>
              </a:spcAft>
              <a:buNone/>
            </a:pPr>
            <a:r>
              <a:rPr lang="en" sz="1200">
                <a:solidFill>
                  <a:srgbClr val="676D76"/>
                </a:solidFill>
                <a:highlight>
                  <a:schemeClr val="lt1"/>
                </a:highlight>
              </a:rPr>
              <a:t>Uniqlo- promotes sustainability program </a:t>
            </a:r>
            <a:endParaRPr sz="1200">
              <a:solidFill>
                <a:srgbClr val="676D76"/>
              </a:solidFill>
              <a:highlight>
                <a:schemeClr val="lt1"/>
              </a:highlight>
            </a:endParaRPr>
          </a:p>
          <a:p>
            <a:pPr indent="0" lvl="0" marL="0" rtl="0" algn="l">
              <a:spcBef>
                <a:spcPts val="0"/>
              </a:spcBef>
              <a:spcAft>
                <a:spcPts val="0"/>
              </a:spcAft>
              <a:buNone/>
            </a:pPr>
            <a:r>
              <a:rPr lang="en" sz="1200" u="sng">
                <a:solidFill>
                  <a:srgbClr val="26C0DB"/>
                </a:solidFill>
                <a:highlight>
                  <a:schemeClr val="lt1"/>
                </a:highlight>
                <a:hlinkClick r:id="rId2">
                  <a:extLst>
                    <a:ext uri="{A12FA001-AC4F-418D-AE19-62706E023703}">
                      <ahyp:hlinkClr val="tx"/>
                    </a:ext>
                  </a:extLst>
                </a:hlinkClick>
              </a:rPr>
              <a:t>McKinsey</a:t>
            </a:r>
            <a:r>
              <a:rPr lang="en" sz="1200">
                <a:solidFill>
                  <a:srgbClr val="676D76"/>
                </a:solidFill>
                <a:highlight>
                  <a:schemeClr val="lt1"/>
                </a:highlight>
              </a:rPr>
              <a:t> reports that nine out of ten Gen Zers believe companies have a responsibility to address environmental and social issues. And according to </a:t>
            </a:r>
            <a:r>
              <a:rPr lang="en" sz="1200" u="sng">
                <a:solidFill>
                  <a:srgbClr val="26C0DB"/>
                </a:solidFill>
                <a:highlight>
                  <a:schemeClr val="lt1"/>
                </a:highlight>
                <a:hlinkClick r:id="rId3">
                  <a:extLst>
                    <a:ext uri="{A12FA001-AC4F-418D-AE19-62706E023703}">
                      <ahyp:hlinkClr val="tx"/>
                    </a:ext>
                  </a:extLst>
                </a:hlinkClick>
              </a:rPr>
              <a:t>MNI Targeted Media</a:t>
            </a:r>
            <a:r>
              <a:rPr lang="en" sz="1200">
                <a:solidFill>
                  <a:srgbClr val="676D76"/>
                </a:solidFill>
                <a:highlight>
                  <a:schemeClr val="lt1"/>
                </a:highlight>
              </a:rPr>
              <a:t>, more than half of Gen Zers say that knowing a brand is socially conscious influences their purchasing decisions.</a:t>
            </a:r>
            <a:endParaRPr sz="1200">
              <a:latin typeface="Calibri"/>
              <a:ea typeface="Calibri"/>
              <a:cs typeface="Calibri"/>
              <a:sym typeface="Calibri"/>
            </a:endParaRPr>
          </a:p>
          <a:p>
            <a:pPr indent="0" lvl="0" marL="0" rtl="0" algn="l">
              <a:lnSpc>
                <a:spcPct val="115000"/>
              </a:lnSpc>
              <a:spcBef>
                <a:spcPts val="0"/>
              </a:spcBef>
              <a:spcAft>
                <a:spcPts val="0"/>
              </a:spcAft>
              <a:buNone/>
            </a:pPr>
            <a:r>
              <a:t/>
            </a:r>
            <a:endParaRPr sz="1200">
              <a:solidFill>
                <a:srgbClr val="676D76"/>
              </a:solidFill>
              <a:highlight>
                <a:schemeClr val="lt1"/>
              </a:highligh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8e30e32ec0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28e30e32ec0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26.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ghRise 1">
  <p:cSld name="BLANK_1_1">
    <p:spTree>
      <p:nvGrpSpPr>
        <p:cNvPr id="50" name="Shape 50"/>
        <p:cNvGrpSpPr/>
        <p:nvPr/>
      </p:nvGrpSpPr>
      <p:grpSpPr>
        <a:xfrm>
          <a:off x="0" y="0"/>
          <a:ext cx="0" cy="0"/>
          <a:chOff x="0" y="0"/>
          <a:chExt cx="0" cy="0"/>
        </a:xfrm>
      </p:grpSpPr>
      <p:sp>
        <p:nvSpPr>
          <p:cNvPr id="51" name="Google Shape;51;p13"/>
          <p:cNvSpPr txBox="1"/>
          <p:nvPr>
            <p:ph idx="12" type="sldNum"/>
          </p:nvPr>
        </p:nvSpPr>
        <p:spPr>
          <a:xfrm>
            <a:off x="8548658" y="48156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52" name="Google Shape;52;p13"/>
          <p:cNvPicPr preferRelativeResize="0"/>
          <p:nvPr/>
        </p:nvPicPr>
        <p:blipFill>
          <a:blip r:embed="rId2">
            <a:alphaModFix/>
          </a:blip>
          <a:stretch>
            <a:fillRect/>
          </a:stretch>
        </p:blipFill>
        <p:spPr>
          <a:xfrm>
            <a:off x="-100850" y="-52162"/>
            <a:ext cx="9345949" cy="5247825"/>
          </a:xfrm>
          <a:prstGeom prst="rect">
            <a:avLst/>
          </a:prstGeom>
          <a:noFill/>
          <a:ln>
            <a:noFill/>
          </a:ln>
        </p:spPr>
      </p:pic>
      <p:grpSp>
        <p:nvGrpSpPr>
          <p:cNvPr id="53" name="Google Shape;53;p13"/>
          <p:cNvGrpSpPr/>
          <p:nvPr/>
        </p:nvGrpSpPr>
        <p:grpSpPr>
          <a:xfrm>
            <a:off x="8707211" y="176742"/>
            <a:ext cx="277034" cy="236527"/>
            <a:chOff x="8707211" y="176742"/>
            <a:chExt cx="277034" cy="236527"/>
          </a:xfrm>
        </p:grpSpPr>
        <p:sp>
          <p:nvSpPr>
            <p:cNvPr id="54" name="Google Shape;54;p13"/>
            <p:cNvSpPr/>
            <p:nvPr/>
          </p:nvSpPr>
          <p:spPr>
            <a:xfrm>
              <a:off x="8707211" y="176742"/>
              <a:ext cx="55114" cy="236527"/>
            </a:xfrm>
            <a:custGeom>
              <a:rect b="b" l="l" r="r" t="t"/>
              <a:pathLst>
                <a:path extrusionOk="0" h="64056" w="14926">
                  <a:moveTo>
                    <a:pt x="1" y="0"/>
                  </a:moveTo>
                  <a:lnTo>
                    <a:pt x="1" y="64055"/>
                  </a:lnTo>
                  <a:lnTo>
                    <a:pt x="14925" y="64055"/>
                  </a:lnTo>
                  <a:lnTo>
                    <a:pt x="14925" y="0"/>
                  </a:lnTo>
                  <a:close/>
                </a:path>
              </a:pathLst>
            </a:custGeom>
            <a:solidFill>
              <a:srgbClr val="E218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p:nvPr/>
          </p:nvSpPr>
          <p:spPr>
            <a:xfrm>
              <a:off x="8780781" y="176742"/>
              <a:ext cx="203464" cy="235929"/>
            </a:xfrm>
            <a:custGeom>
              <a:rect b="b" l="l" r="r" t="t"/>
              <a:pathLst>
                <a:path extrusionOk="0" h="63894" w="55102">
                  <a:moveTo>
                    <a:pt x="0" y="0"/>
                  </a:moveTo>
                  <a:lnTo>
                    <a:pt x="0" y="63894"/>
                  </a:lnTo>
                  <a:lnTo>
                    <a:pt x="22347" y="63894"/>
                  </a:lnTo>
                  <a:cubicBezTo>
                    <a:pt x="46550" y="63894"/>
                    <a:pt x="55101" y="49131"/>
                    <a:pt x="55101" y="31624"/>
                  </a:cubicBezTo>
                  <a:cubicBezTo>
                    <a:pt x="55101" y="28801"/>
                    <a:pt x="54859" y="25977"/>
                    <a:pt x="54294" y="23315"/>
                  </a:cubicBezTo>
                  <a:lnTo>
                    <a:pt x="28882" y="48969"/>
                  </a:lnTo>
                  <a:lnTo>
                    <a:pt x="15086" y="35093"/>
                  </a:lnTo>
                  <a:lnTo>
                    <a:pt x="15086" y="16942"/>
                  </a:lnTo>
                  <a:lnTo>
                    <a:pt x="28882" y="30818"/>
                  </a:lnTo>
                  <a:lnTo>
                    <a:pt x="48647" y="11053"/>
                  </a:lnTo>
                  <a:cubicBezTo>
                    <a:pt x="40338" y="0"/>
                    <a:pt x="28075" y="0"/>
                    <a:pt x="21137" y="0"/>
                  </a:cubicBezTo>
                  <a:close/>
                </a:path>
              </a:pathLst>
            </a:custGeom>
            <a:solidFill>
              <a:srgbClr val="E218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 name="Google Shape;56;p13"/>
          <p:cNvSpPr txBox="1"/>
          <p:nvPr>
            <p:ph type="title"/>
          </p:nvPr>
        </p:nvSpPr>
        <p:spPr>
          <a:xfrm>
            <a:off x="-100825" y="1840938"/>
            <a:ext cx="9345900" cy="22575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8800"/>
              <a:buFont typeface="Poppins"/>
              <a:buNone/>
              <a:defRPr b="1" sz="8800">
                <a:solidFill>
                  <a:schemeClr val="lt1"/>
                </a:solidFill>
                <a:latin typeface="Poppins"/>
                <a:ea typeface="Poppins"/>
                <a:cs typeface="Poppins"/>
                <a:sym typeface="Poppi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7" name="Google Shape;57;p13"/>
          <p:cNvSpPr txBox="1"/>
          <p:nvPr>
            <p:ph idx="1" type="subTitle"/>
          </p:nvPr>
        </p:nvSpPr>
        <p:spPr>
          <a:xfrm>
            <a:off x="-93325" y="1028700"/>
            <a:ext cx="9330900" cy="704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3300"/>
              <a:buFont typeface="Poppins"/>
              <a:buNone/>
              <a:defRPr b="1" sz="3300">
                <a:solidFill>
                  <a:schemeClr val="lt1"/>
                </a:solidFill>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58" name="Google Shape;58;p13"/>
          <p:cNvPicPr preferRelativeResize="0"/>
          <p:nvPr/>
        </p:nvPicPr>
        <p:blipFill rotWithShape="1">
          <a:blip r:embed="rId3">
            <a:alphaModFix/>
          </a:blip>
          <a:srcRect b="0" l="268" r="258" t="0"/>
          <a:stretch/>
        </p:blipFill>
        <p:spPr>
          <a:xfrm>
            <a:off x="-100850" y="-52162"/>
            <a:ext cx="9345948" cy="524782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Header Plain">
  <p:cSld name="CUSTOM_1">
    <p:spTree>
      <p:nvGrpSpPr>
        <p:cNvPr id="59" name="Shape 59"/>
        <p:cNvGrpSpPr/>
        <p:nvPr/>
      </p:nvGrpSpPr>
      <p:grpSpPr>
        <a:xfrm>
          <a:off x="0" y="0"/>
          <a:ext cx="0" cy="0"/>
          <a:chOff x="0" y="0"/>
          <a:chExt cx="0" cy="0"/>
        </a:xfrm>
      </p:grpSpPr>
      <p:sp>
        <p:nvSpPr>
          <p:cNvPr id="60" name="Google Shape;60;p14"/>
          <p:cNvSpPr/>
          <p:nvPr/>
        </p:nvSpPr>
        <p:spPr>
          <a:xfrm>
            <a:off x="-8945" y="602125"/>
            <a:ext cx="9150600" cy="71700"/>
          </a:xfrm>
          <a:prstGeom prst="rect">
            <a:avLst/>
          </a:prstGeom>
          <a:solidFill>
            <a:srgbClr val="27C8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14"/>
          <p:cNvSpPr/>
          <p:nvPr/>
        </p:nvSpPr>
        <p:spPr>
          <a:xfrm>
            <a:off x="-6744" y="-9825"/>
            <a:ext cx="9150600" cy="648000"/>
          </a:xfrm>
          <a:prstGeom prst="rect">
            <a:avLst/>
          </a:prstGeom>
          <a:solidFill>
            <a:srgbClr val="1926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14"/>
          <p:cNvSpPr/>
          <p:nvPr/>
        </p:nvSpPr>
        <p:spPr>
          <a:xfrm>
            <a:off x="8707211" y="176742"/>
            <a:ext cx="55114" cy="236527"/>
          </a:xfrm>
          <a:custGeom>
            <a:rect b="b" l="l" r="r" t="t"/>
            <a:pathLst>
              <a:path extrusionOk="0" h="64056" w="14926">
                <a:moveTo>
                  <a:pt x="1" y="0"/>
                </a:moveTo>
                <a:lnTo>
                  <a:pt x="1" y="64055"/>
                </a:lnTo>
                <a:lnTo>
                  <a:pt x="14925" y="64055"/>
                </a:lnTo>
                <a:lnTo>
                  <a:pt x="14925" y="0"/>
                </a:lnTo>
                <a:close/>
              </a:path>
            </a:pathLst>
          </a:custGeom>
          <a:solidFill>
            <a:srgbClr val="E218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14"/>
          <p:cNvSpPr/>
          <p:nvPr/>
        </p:nvSpPr>
        <p:spPr>
          <a:xfrm>
            <a:off x="8780781" y="176742"/>
            <a:ext cx="203464" cy="235929"/>
          </a:xfrm>
          <a:custGeom>
            <a:rect b="b" l="l" r="r" t="t"/>
            <a:pathLst>
              <a:path extrusionOk="0" h="63894" w="55102">
                <a:moveTo>
                  <a:pt x="0" y="0"/>
                </a:moveTo>
                <a:lnTo>
                  <a:pt x="0" y="63894"/>
                </a:lnTo>
                <a:lnTo>
                  <a:pt x="22347" y="63894"/>
                </a:lnTo>
                <a:cubicBezTo>
                  <a:pt x="46550" y="63894"/>
                  <a:pt x="55101" y="49131"/>
                  <a:pt x="55101" y="31624"/>
                </a:cubicBezTo>
                <a:cubicBezTo>
                  <a:pt x="55101" y="28801"/>
                  <a:pt x="54859" y="25977"/>
                  <a:pt x="54294" y="23315"/>
                </a:cubicBezTo>
                <a:lnTo>
                  <a:pt x="28882" y="48969"/>
                </a:lnTo>
                <a:lnTo>
                  <a:pt x="15086" y="35093"/>
                </a:lnTo>
                <a:lnTo>
                  <a:pt x="15086" y="16942"/>
                </a:lnTo>
                <a:lnTo>
                  <a:pt x="28882" y="30818"/>
                </a:lnTo>
                <a:lnTo>
                  <a:pt x="48647" y="11053"/>
                </a:lnTo>
                <a:cubicBezTo>
                  <a:pt x="40338" y="0"/>
                  <a:pt x="28075" y="0"/>
                  <a:pt x="21137" y="0"/>
                </a:cubicBezTo>
                <a:close/>
              </a:path>
            </a:pathLst>
          </a:custGeom>
          <a:solidFill>
            <a:srgbClr val="E218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14"/>
          <p:cNvSpPr txBox="1"/>
          <p:nvPr>
            <p:ph idx="1" type="subTitle"/>
          </p:nvPr>
        </p:nvSpPr>
        <p:spPr>
          <a:xfrm>
            <a:off x="179666" y="117228"/>
            <a:ext cx="4657200" cy="3939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Clr>
                <a:schemeClr val="lt1"/>
              </a:buClr>
              <a:buSzPts val="1800"/>
              <a:buFont typeface="Poppins Medium"/>
              <a:buNone/>
              <a:defRPr sz="1800">
                <a:solidFill>
                  <a:schemeClr val="lt1"/>
                </a:solidFill>
                <a:latin typeface="Poppins Medium"/>
                <a:ea typeface="Poppins Medium"/>
                <a:cs typeface="Poppins Medium"/>
                <a:sym typeface="Poppins Medium"/>
              </a:defRPr>
            </a:lvl1pPr>
            <a:lvl2pPr lvl="1" rtl="0" algn="l">
              <a:lnSpc>
                <a:spcPct val="115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2pPr>
            <a:lvl3pPr lvl="2" rtl="0" algn="l">
              <a:lnSpc>
                <a:spcPct val="115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3pPr>
            <a:lvl4pPr lvl="3" rtl="0" algn="l">
              <a:lnSpc>
                <a:spcPct val="115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4pPr>
            <a:lvl5pPr lvl="4" rtl="0" algn="l">
              <a:lnSpc>
                <a:spcPct val="115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5pPr>
            <a:lvl6pPr lvl="5" rtl="0" algn="l">
              <a:lnSpc>
                <a:spcPct val="115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6pPr>
            <a:lvl7pPr lvl="6" rtl="0" algn="l">
              <a:lnSpc>
                <a:spcPct val="115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7pPr>
            <a:lvl8pPr lvl="7" rtl="0" algn="l">
              <a:lnSpc>
                <a:spcPct val="115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8pPr>
            <a:lvl9pPr lvl="8" rtl="0" algn="l">
              <a:lnSpc>
                <a:spcPct val="115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5" name="Shape 65"/>
        <p:cNvGrpSpPr/>
        <p:nvPr/>
      </p:nvGrpSpPr>
      <p:grpSpPr>
        <a:xfrm>
          <a:off x="0" y="0"/>
          <a:ext cx="0" cy="0"/>
          <a:chOff x="0" y="0"/>
          <a:chExt cx="0" cy="0"/>
        </a:xfrm>
      </p:grpSpPr>
      <p:sp>
        <p:nvSpPr>
          <p:cNvPr id="66" name="Google Shape;66;p15"/>
          <p:cNvSpPr txBox="1"/>
          <p:nvPr>
            <p:ph type="title"/>
          </p:nvPr>
        </p:nvSpPr>
        <p:spPr>
          <a:xfrm>
            <a:off x="457200" y="206375"/>
            <a:ext cx="8229600" cy="857400"/>
          </a:xfrm>
          <a:prstGeom prst="rect">
            <a:avLst/>
          </a:prstGeom>
          <a:noFill/>
          <a:ln>
            <a:noFill/>
          </a:ln>
        </p:spPr>
        <p:txBody>
          <a:bodyPr anchorCtr="0" anchor="ctr" bIns="91425" lIns="91425" spcFirstLastPara="1" rIns="91425" wrap="square" tIns="91425">
            <a:normAutofit/>
          </a:bodyPr>
          <a:lstStyle>
            <a:lvl1pPr indent="0" lvl="0" marL="0" marR="0" rtl="0" algn="l">
              <a:spcBef>
                <a:spcPts val="0"/>
              </a:spcBef>
              <a:spcAft>
                <a:spcPts val="0"/>
              </a:spcAft>
              <a:buSzPts val="2800"/>
              <a:buNone/>
              <a:defRPr b="1" i="0" sz="4000" u="none" cap="none" strike="noStrike">
                <a:solidFill>
                  <a:srgbClr val="595959"/>
                </a:solidFill>
                <a:latin typeface="Arial"/>
                <a:ea typeface="Arial"/>
                <a:cs typeface="Arial"/>
                <a:sym typeface="Arial"/>
              </a:defRPr>
            </a:lvl1pPr>
            <a:lvl2pPr indent="0" lvl="1" marL="0" marR="0" rtl="0" algn="l">
              <a:spcBef>
                <a:spcPts val="0"/>
              </a:spcBef>
              <a:spcAft>
                <a:spcPts val="0"/>
              </a:spcAft>
              <a:buSzPts val="2800"/>
              <a:buNone/>
              <a:defRPr b="1" i="0" sz="4000" u="none" cap="none" strike="noStrike">
                <a:solidFill>
                  <a:srgbClr val="595959"/>
                </a:solidFill>
                <a:latin typeface="Arial"/>
                <a:ea typeface="Arial"/>
                <a:cs typeface="Arial"/>
                <a:sym typeface="Arial"/>
              </a:defRPr>
            </a:lvl2pPr>
            <a:lvl3pPr indent="0" lvl="2" marL="0" marR="0" rtl="0" algn="l">
              <a:spcBef>
                <a:spcPts val="0"/>
              </a:spcBef>
              <a:spcAft>
                <a:spcPts val="0"/>
              </a:spcAft>
              <a:buSzPts val="2800"/>
              <a:buNone/>
              <a:defRPr b="1" i="0" sz="4000" u="none" cap="none" strike="noStrike">
                <a:solidFill>
                  <a:srgbClr val="595959"/>
                </a:solidFill>
                <a:latin typeface="Arial"/>
                <a:ea typeface="Arial"/>
                <a:cs typeface="Arial"/>
                <a:sym typeface="Arial"/>
              </a:defRPr>
            </a:lvl3pPr>
            <a:lvl4pPr indent="0" lvl="3" marL="0" marR="0" rtl="0" algn="l">
              <a:spcBef>
                <a:spcPts val="0"/>
              </a:spcBef>
              <a:spcAft>
                <a:spcPts val="0"/>
              </a:spcAft>
              <a:buSzPts val="2800"/>
              <a:buNone/>
              <a:defRPr b="1" i="0" sz="4000" u="none" cap="none" strike="noStrike">
                <a:solidFill>
                  <a:srgbClr val="595959"/>
                </a:solidFill>
                <a:latin typeface="Arial"/>
                <a:ea typeface="Arial"/>
                <a:cs typeface="Arial"/>
                <a:sym typeface="Arial"/>
              </a:defRPr>
            </a:lvl4pPr>
            <a:lvl5pPr indent="0" lvl="4" marL="0" marR="0" rtl="0" algn="l">
              <a:spcBef>
                <a:spcPts val="0"/>
              </a:spcBef>
              <a:spcAft>
                <a:spcPts val="0"/>
              </a:spcAft>
              <a:buSzPts val="2800"/>
              <a:buNone/>
              <a:defRPr b="1" i="0" sz="4000" u="none" cap="none" strike="noStrike">
                <a:solidFill>
                  <a:srgbClr val="595959"/>
                </a:solidFill>
                <a:latin typeface="Arial"/>
                <a:ea typeface="Arial"/>
                <a:cs typeface="Arial"/>
                <a:sym typeface="Arial"/>
              </a:defRPr>
            </a:lvl5pPr>
            <a:lvl6pPr indent="0" lvl="5" marL="457200"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9pPr>
          </a:lstStyle>
          <a:p/>
        </p:txBody>
      </p:sp>
      <p:sp>
        <p:nvSpPr>
          <p:cNvPr id="67" name="Google Shape;67;p15"/>
          <p:cNvSpPr txBox="1"/>
          <p:nvPr>
            <p:ph idx="1" type="body"/>
          </p:nvPr>
        </p:nvSpPr>
        <p:spPr>
          <a:xfrm>
            <a:off x="457200" y="1200150"/>
            <a:ext cx="8229600" cy="3394200"/>
          </a:xfrm>
          <a:prstGeom prst="rect">
            <a:avLst/>
          </a:prstGeom>
          <a:noFill/>
          <a:ln>
            <a:noFill/>
          </a:ln>
        </p:spPr>
        <p:txBody>
          <a:bodyPr anchorCtr="0" anchor="t" bIns="91425" lIns="91425" spcFirstLastPara="1" rIns="91425" wrap="square" tIns="91425">
            <a:normAutofit/>
          </a:bodyPr>
          <a:lstStyle>
            <a:lvl1pPr indent="-431800" lvl="0" marL="457200" marR="0" rtl="0" algn="l">
              <a:spcBef>
                <a:spcPts val="640"/>
              </a:spcBef>
              <a:spcAft>
                <a:spcPts val="0"/>
              </a:spcAft>
              <a:buClr>
                <a:srgbClr val="595959"/>
              </a:buClr>
              <a:buSzPts val="3200"/>
              <a:buFont typeface="Arial"/>
              <a:buChar char="•"/>
              <a:defRPr b="0" i="0" sz="3200" u="none" cap="none" strike="noStrike">
                <a:solidFill>
                  <a:srgbClr val="595959"/>
                </a:solidFill>
                <a:latin typeface="Arial"/>
                <a:ea typeface="Arial"/>
                <a:cs typeface="Arial"/>
                <a:sym typeface="Arial"/>
              </a:defRPr>
            </a:lvl1pPr>
            <a:lvl2pPr indent="-406400" lvl="1" marL="914400" marR="0" rtl="0" algn="l">
              <a:spcBef>
                <a:spcPts val="560"/>
              </a:spcBef>
              <a:spcAft>
                <a:spcPts val="0"/>
              </a:spcAft>
              <a:buClr>
                <a:srgbClr val="A6A6A6"/>
              </a:buClr>
              <a:buSzPts val="2800"/>
              <a:buFont typeface="Arial"/>
              <a:buChar char="–"/>
              <a:defRPr b="0" i="0" sz="2800" u="none" cap="none" strike="noStrike">
                <a:solidFill>
                  <a:srgbClr val="A6A6A6"/>
                </a:solidFill>
                <a:latin typeface="Arial"/>
                <a:ea typeface="Arial"/>
                <a:cs typeface="Arial"/>
                <a:sym typeface="Arial"/>
              </a:defRPr>
            </a:lvl2pPr>
            <a:lvl3pPr indent="-381000" lvl="2" marL="1371600" marR="0" rtl="0" algn="l">
              <a:spcBef>
                <a:spcPts val="480"/>
              </a:spcBef>
              <a:spcAft>
                <a:spcPts val="0"/>
              </a:spcAft>
              <a:buClr>
                <a:srgbClr val="A6A6A6"/>
              </a:buClr>
              <a:buSzPts val="2400"/>
              <a:buFont typeface="Arial"/>
              <a:buChar char="•"/>
              <a:defRPr b="0" i="0" sz="2400" u="none" cap="none" strike="noStrike">
                <a:solidFill>
                  <a:srgbClr val="A6A6A6"/>
                </a:solidFill>
                <a:latin typeface="Arial"/>
                <a:ea typeface="Arial"/>
                <a:cs typeface="Arial"/>
                <a:sym typeface="Arial"/>
              </a:defRPr>
            </a:lvl3pPr>
            <a:lvl4pPr indent="-355600" lvl="3" marL="1828800" marR="0" rtl="0" algn="l">
              <a:spcBef>
                <a:spcPts val="400"/>
              </a:spcBef>
              <a:spcAft>
                <a:spcPts val="0"/>
              </a:spcAft>
              <a:buClr>
                <a:srgbClr val="A6A6A6"/>
              </a:buClr>
              <a:buSzPts val="2000"/>
              <a:buFont typeface="Arial"/>
              <a:buChar char="–"/>
              <a:defRPr b="0" i="0" sz="2000" u="none" cap="none" strike="noStrike">
                <a:solidFill>
                  <a:srgbClr val="A6A6A6"/>
                </a:solidFill>
                <a:latin typeface="Arial"/>
                <a:ea typeface="Arial"/>
                <a:cs typeface="Arial"/>
                <a:sym typeface="Arial"/>
              </a:defRPr>
            </a:lvl4pPr>
            <a:lvl5pPr indent="-355600" lvl="4" marL="2286000" marR="0" rtl="0" algn="l">
              <a:spcBef>
                <a:spcPts val="400"/>
              </a:spcBef>
              <a:spcAft>
                <a:spcPts val="0"/>
              </a:spcAft>
              <a:buClr>
                <a:srgbClr val="A6A6A6"/>
              </a:buClr>
              <a:buSzPts val="2000"/>
              <a:buFont typeface="Arial"/>
              <a:buChar char="»"/>
              <a:defRPr b="0" i="0" sz="2000" u="none" cap="none" strike="noStrike">
                <a:solidFill>
                  <a:srgbClr val="A6A6A6"/>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1200"/>
              </a:spcBef>
              <a:spcAft>
                <a:spcPts val="12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Bar 01 - DARK">
  <p:cSld name="CUSTOM_2">
    <p:spTree>
      <p:nvGrpSpPr>
        <p:cNvPr id="68" name="Shape 68"/>
        <p:cNvGrpSpPr/>
        <p:nvPr/>
      </p:nvGrpSpPr>
      <p:grpSpPr>
        <a:xfrm>
          <a:off x="0" y="0"/>
          <a:ext cx="0" cy="0"/>
          <a:chOff x="0" y="0"/>
          <a:chExt cx="0" cy="0"/>
        </a:xfrm>
      </p:grpSpPr>
      <p:sp>
        <p:nvSpPr>
          <p:cNvPr id="69" name="Google Shape;69;p16"/>
          <p:cNvSpPr txBox="1"/>
          <p:nvPr>
            <p:ph idx="12" type="sldNum"/>
          </p:nvPr>
        </p:nvSpPr>
        <p:spPr>
          <a:xfrm>
            <a:off x="8548658" y="48156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E7E7EB"/>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E7E7EB"/>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E7E7EB"/>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E7E7EB"/>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E7E7EB"/>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E7E7EB"/>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E7E7EB"/>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E7E7EB"/>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E7E7E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0" name="Google Shape;70;p16"/>
          <p:cNvSpPr txBox="1"/>
          <p:nvPr>
            <p:ph idx="2" type="sldNum"/>
          </p:nvPr>
        </p:nvSpPr>
        <p:spPr>
          <a:xfrm>
            <a:off x="8548658" y="48156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E7E7EB"/>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E7E7EB"/>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E7E7EB"/>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E7E7EB"/>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E7E7EB"/>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E7E7EB"/>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E7E7EB"/>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E7E7EB"/>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E7E7E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71" name="Google Shape;71;p16"/>
          <p:cNvGrpSpPr/>
          <p:nvPr/>
        </p:nvGrpSpPr>
        <p:grpSpPr>
          <a:xfrm>
            <a:off x="8707142" y="176743"/>
            <a:ext cx="277034" cy="236527"/>
            <a:chOff x="8707211" y="176742"/>
            <a:chExt cx="277034" cy="236527"/>
          </a:xfrm>
        </p:grpSpPr>
        <p:sp>
          <p:nvSpPr>
            <p:cNvPr id="72" name="Google Shape;72;p16"/>
            <p:cNvSpPr/>
            <p:nvPr/>
          </p:nvSpPr>
          <p:spPr>
            <a:xfrm>
              <a:off x="8707211" y="176742"/>
              <a:ext cx="55114" cy="236527"/>
            </a:xfrm>
            <a:custGeom>
              <a:rect b="b" l="l" r="r" t="t"/>
              <a:pathLst>
                <a:path extrusionOk="0" h="64056" w="14926">
                  <a:moveTo>
                    <a:pt x="1" y="0"/>
                  </a:moveTo>
                  <a:lnTo>
                    <a:pt x="1" y="64055"/>
                  </a:lnTo>
                  <a:lnTo>
                    <a:pt x="14925" y="64055"/>
                  </a:lnTo>
                  <a:lnTo>
                    <a:pt x="14925" y="0"/>
                  </a:lnTo>
                  <a:close/>
                </a:path>
              </a:pathLst>
            </a:custGeom>
            <a:solidFill>
              <a:srgbClr val="E218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73" name="Google Shape;73;p16"/>
            <p:cNvSpPr/>
            <p:nvPr/>
          </p:nvSpPr>
          <p:spPr>
            <a:xfrm>
              <a:off x="8780781" y="176742"/>
              <a:ext cx="203464" cy="235929"/>
            </a:xfrm>
            <a:custGeom>
              <a:rect b="b" l="l" r="r" t="t"/>
              <a:pathLst>
                <a:path extrusionOk="0" h="63894" w="55102">
                  <a:moveTo>
                    <a:pt x="0" y="0"/>
                  </a:moveTo>
                  <a:lnTo>
                    <a:pt x="0" y="63894"/>
                  </a:lnTo>
                  <a:lnTo>
                    <a:pt x="22347" y="63894"/>
                  </a:lnTo>
                  <a:cubicBezTo>
                    <a:pt x="46550" y="63894"/>
                    <a:pt x="55101" y="49131"/>
                    <a:pt x="55101" y="31624"/>
                  </a:cubicBezTo>
                  <a:cubicBezTo>
                    <a:pt x="55101" y="28801"/>
                    <a:pt x="54859" y="25977"/>
                    <a:pt x="54294" y="23315"/>
                  </a:cubicBezTo>
                  <a:lnTo>
                    <a:pt x="28882" y="48969"/>
                  </a:lnTo>
                  <a:lnTo>
                    <a:pt x="15086" y="35093"/>
                  </a:lnTo>
                  <a:lnTo>
                    <a:pt x="15086" y="16942"/>
                  </a:lnTo>
                  <a:lnTo>
                    <a:pt x="28882" y="30818"/>
                  </a:lnTo>
                  <a:lnTo>
                    <a:pt x="48647" y="11053"/>
                  </a:lnTo>
                  <a:cubicBezTo>
                    <a:pt x="40338" y="0"/>
                    <a:pt x="28075" y="0"/>
                    <a:pt x="21137" y="0"/>
                  </a:cubicBezTo>
                  <a:close/>
                </a:path>
              </a:pathLst>
            </a:custGeom>
            <a:solidFill>
              <a:srgbClr val="E218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2.jpg"/><Relationship Id="rId4" Type="http://schemas.openxmlformats.org/officeDocument/2006/relationships/image" Target="../media/image5.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24.jpg"/><Relationship Id="rId6" Type="http://schemas.openxmlformats.org/officeDocument/2006/relationships/image" Target="../media/image18.png"/><Relationship Id="rId7"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12.png"/><Relationship Id="rId6" Type="http://schemas.openxmlformats.org/officeDocument/2006/relationships/image" Target="../media/image10.png"/><Relationship Id="rId7" Type="http://schemas.openxmlformats.org/officeDocument/2006/relationships/image" Target="../media/image11.png"/></Relationships>
</file>

<file path=ppt/slides/_rels/slide4.xml.rels><?xml version="1.0" encoding="UTF-8" standalone="yes"?><Relationships xmlns="http://schemas.openxmlformats.org/package/2006/relationships"><Relationship Id="rId11" Type="http://schemas.openxmlformats.org/officeDocument/2006/relationships/image" Target="../media/image8.jpg"/><Relationship Id="rId10" Type="http://schemas.openxmlformats.org/officeDocument/2006/relationships/image" Target="../media/image7.png"/><Relationship Id="rId13" Type="http://schemas.openxmlformats.org/officeDocument/2006/relationships/image" Target="../media/image13.jpg"/><Relationship Id="rId12" Type="http://schemas.openxmlformats.org/officeDocument/2006/relationships/image" Target="../media/image9.jpg"/><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32.png"/><Relationship Id="rId4" Type="http://schemas.openxmlformats.org/officeDocument/2006/relationships/image" Target="../media/image4.png"/><Relationship Id="rId9" Type="http://schemas.openxmlformats.org/officeDocument/2006/relationships/image" Target="../media/image23.jpg"/><Relationship Id="rId15" Type="http://schemas.openxmlformats.org/officeDocument/2006/relationships/image" Target="../media/image25.jpg"/><Relationship Id="rId14" Type="http://schemas.openxmlformats.org/officeDocument/2006/relationships/image" Target="../media/image6.jpg"/><Relationship Id="rId17" Type="http://schemas.openxmlformats.org/officeDocument/2006/relationships/image" Target="../media/image5.png"/><Relationship Id="rId16" Type="http://schemas.openxmlformats.org/officeDocument/2006/relationships/image" Target="../media/image30.jpg"/><Relationship Id="rId5" Type="http://schemas.openxmlformats.org/officeDocument/2006/relationships/image" Target="../media/image3.png"/><Relationship Id="rId6" Type="http://schemas.openxmlformats.org/officeDocument/2006/relationships/image" Target="../media/image2.png"/><Relationship Id="rId7" Type="http://schemas.openxmlformats.org/officeDocument/2006/relationships/image" Target="../media/image11.png"/><Relationship Id="rId8" Type="http://schemas.openxmlformats.org/officeDocument/2006/relationships/image" Target="../media/image2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28.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31.jpg"/><Relationship Id="rId7"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29.png"/><Relationship Id="rId5"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29.png"/><Relationship Id="rId5" Type="http://schemas.openxmlformats.org/officeDocument/2006/relationships/image" Target="../media/image3.png"/><Relationship Id="rId6"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pic>
        <p:nvPicPr>
          <p:cNvPr id="78" name="Google Shape;78;p17"/>
          <p:cNvPicPr preferRelativeResize="0"/>
          <p:nvPr/>
        </p:nvPicPr>
        <p:blipFill rotWithShape="1">
          <a:blip r:embed="rId3">
            <a:alphaModFix/>
          </a:blip>
          <a:srcRect b="0" l="0" r="0" t="0"/>
          <a:stretch/>
        </p:blipFill>
        <p:spPr>
          <a:xfrm>
            <a:off x="-105375" y="-53650"/>
            <a:ext cx="9356218" cy="5262875"/>
          </a:xfrm>
          <a:prstGeom prst="rect">
            <a:avLst/>
          </a:prstGeom>
          <a:noFill/>
          <a:ln>
            <a:noFill/>
          </a:ln>
        </p:spPr>
      </p:pic>
      <p:sp>
        <p:nvSpPr>
          <p:cNvPr id="79" name="Google Shape;79;p17"/>
          <p:cNvSpPr txBox="1"/>
          <p:nvPr>
            <p:ph idx="1" type="subTitle"/>
          </p:nvPr>
        </p:nvSpPr>
        <p:spPr>
          <a:xfrm>
            <a:off x="643031" y="2344481"/>
            <a:ext cx="7797000" cy="17118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Clr>
                <a:schemeClr val="dk1"/>
              </a:buClr>
              <a:buSzPts val="1100"/>
              <a:buFont typeface="Arial"/>
              <a:buNone/>
            </a:pPr>
            <a:r>
              <a:t/>
            </a:r>
            <a:endParaRPr b="0" sz="6000">
              <a:latin typeface="Poppins Light"/>
              <a:ea typeface="Poppins Light"/>
              <a:cs typeface="Poppins Light"/>
              <a:sym typeface="Poppins Light"/>
            </a:endParaRPr>
          </a:p>
          <a:p>
            <a:pPr indent="0" lvl="0" marL="0" rtl="0" algn="l">
              <a:lnSpc>
                <a:spcPct val="95000"/>
              </a:lnSpc>
              <a:spcBef>
                <a:spcPts val="1200"/>
              </a:spcBef>
              <a:spcAft>
                <a:spcPts val="1200"/>
              </a:spcAft>
              <a:buNone/>
            </a:pPr>
            <a:r>
              <a:t/>
            </a:r>
            <a:endParaRPr b="0" sz="6000">
              <a:latin typeface="Poppins Light"/>
              <a:ea typeface="Poppins Light"/>
              <a:cs typeface="Poppins Light"/>
              <a:sym typeface="Poppins Light"/>
            </a:endParaRPr>
          </a:p>
        </p:txBody>
      </p:sp>
      <p:pic>
        <p:nvPicPr>
          <p:cNvPr id="80" name="Google Shape;80;p17"/>
          <p:cNvPicPr preferRelativeResize="0"/>
          <p:nvPr/>
        </p:nvPicPr>
        <p:blipFill>
          <a:blip r:embed="rId4">
            <a:alphaModFix/>
          </a:blip>
          <a:stretch>
            <a:fillRect/>
          </a:stretch>
        </p:blipFill>
        <p:spPr>
          <a:xfrm>
            <a:off x="7394332" y="169525"/>
            <a:ext cx="1703018" cy="393600"/>
          </a:xfrm>
          <a:prstGeom prst="rect">
            <a:avLst/>
          </a:prstGeom>
          <a:noFill/>
          <a:ln>
            <a:noFill/>
          </a:ln>
        </p:spPr>
      </p:pic>
      <p:sp>
        <p:nvSpPr>
          <p:cNvPr id="81" name="Google Shape;81;p17"/>
          <p:cNvSpPr txBox="1"/>
          <p:nvPr/>
        </p:nvSpPr>
        <p:spPr>
          <a:xfrm>
            <a:off x="679625" y="2679475"/>
            <a:ext cx="7337700" cy="160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FFFFFF"/>
                </a:solidFill>
                <a:latin typeface="Poppins"/>
                <a:ea typeface="Poppins"/>
                <a:cs typeface="Poppins"/>
                <a:sym typeface="Poppins"/>
              </a:rPr>
              <a:t>Mejorando la Experiencia Estudiantil</a:t>
            </a:r>
            <a:endParaRPr b="1" sz="3000">
              <a:solidFill>
                <a:srgbClr val="FFFFFF"/>
              </a:solidFill>
              <a:latin typeface="Poppins"/>
              <a:ea typeface="Poppins"/>
              <a:cs typeface="Poppins"/>
              <a:sym typeface="Poppins"/>
            </a:endParaRPr>
          </a:p>
          <a:p>
            <a:pPr indent="0" lvl="0" marL="0" rtl="0" algn="l">
              <a:spcBef>
                <a:spcPts val="0"/>
              </a:spcBef>
              <a:spcAft>
                <a:spcPts val="0"/>
              </a:spcAft>
              <a:buNone/>
            </a:pPr>
            <a:r>
              <a:rPr b="1" lang="en" sz="3000">
                <a:solidFill>
                  <a:srgbClr val="FFFFFF"/>
                </a:solidFill>
                <a:latin typeface="Poppins"/>
                <a:ea typeface="Poppins"/>
                <a:cs typeface="Poppins"/>
                <a:sym typeface="Poppins"/>
              </a:rPr>
              <a:t>Por la Construcción de Conexiones</a:t>
            </a:r>
            <a:endParaRPr b="1" sz="3000">
              <a:solidFill>
                <a:srgbClr val="FFFFFF"/>
              </a:solidFill>
              <a:latin typeface="Poppins"/>
              <a:ea typeface="Poppins"/>
              <a:cs typeface="Poppins"/>
              <a:sym typeface="Poppins"/>
            </a:endParaRPr>
          </a:p>
        </p:txBody>
      </p:sp>
      <p:sp>
        <p:nvSpPr>
          <p:cNvPr id="82" name="Google Shape;82;p17"/>
          <p:cNvSpPr txBox="1"/>
          <p:nvPr>
            <p:ph idx="12" type="sldNum"/>
          </p:nvPr>
        </p:nvSpPr>
        <p:spPr>
          <a:xfrm>
            <a:off x="8548658" y="48156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83" name="Google Shape;83;p17"/>
          <p:cNvPicPr preferRelativeResize="0"/>
          <p:nvPr/>
        </p:nvPicPr>
        <p:blipFill>
          <a:blip r:embed="rId5">
            <a:alphaModFix/>
          </a:blip>
          <a:stretch>
            <a:fillRect/>
          </a:stretch>
        </p:blipFill>
        <p:spPr>
          <a:xfrm>
            <a:off x="6904600" y="4056275"/>
            <a:ext cx="2192750" cy="877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92650"/>
        </a:solidFill>
      </p:bgPr>
    </p:bg>
    <p:spTree>
      <p:nvGrpSpPr>
        <p:cNvPr id="241" name="Shape 241"/>
        <p:cNvGrpSpPr/>
        <p:nvPr/>
      </p:nvGrpSpPr>
      <p:grpSpPr>
        <a:xfrm>
          <a:off x="0" y="0"/>
          <a:ext cx="0" cy="0"/>
          <a:chOff x="0" y="0"/>
          <a:chExt cx="0" cy="0"/>
        </a:xfrm>
      </p:grpSpPr>
      <p:pic>
        <p:nvPicPr>
          <p:cNvPr id="242" name="Google Shape;242;p26"/>
          <p:cNvPicPr preferRelativeResize="0"/>
          <p:nvPr/>
        </p:nvPicPr>
        <p:blipFill>
          <a:blip r:embed="rId3">
            <a:alphaModFix/>
          </a:blip>
          <a:stretch>
            <a:fillRect/>
          </a:stretch>
        </p:blipFill>
        <p:spPr>
          <a:xfrm>
            <a:off x="7810995" y="169525"/>
            <a:ext cx="1286355" cy="297300"/>
          </a:xfrm>
          <a:prstGeom prst="rect">
            <a:avLst/>
          </a:prstGeom>
          <a:noFill/>
          <a:ln>
            <a:noFill/>
          </a:ln>
        </p:spPr>
      </p:pic>
      <p:pic>
        <p:nvPicPr>
          <p:cNvPr id="243" name="Google Shape;243;p26"/>
          <p:cNvPicPr preferRelativeResize="0"/>
          <p:nvPr/>
        </p:nvPicPr>
        <p:blipFill>
          <a:blip r:embed="rId4">
            <a:alphaModFix/>
          </a:blip>
          <a:stretch>
            <a:fillRect/>
          </a:stretch>
        </p:blipFill>
        <p:spPr>
          <a:xfrm>
            <a:off x="103050" y="79100"/>
            <a:ext cx="1582325" cy="632925"/>
          </a:xfrm>
          <a:prstGeom prst="rect">
            <a:avLst/>
          </a:prstGeom>
          <a:noFill/>
          <a:ln>
            <a:noFill/>
          </a:ln>
        </p:spPr>
      </p:pic>
      <p:pic>
        <p:nvPicPr>
          <p:cNvPr id="244" name="Google Shape;244;p26"/>
          <p:cNvPicPr preferRelativeResize="0"/>
          <p:nvPr/>
        </p:nvPicPr>
        <p:blipFill>
          <a:blip r:embed="rId5">
            <a:alphaModFix/>
          </a:blip>
          <a:stretch>
            <a:fillRect/>
          </a:stretch>
        </p:blipFill>
        <p:spPr>
          <a:xfrm>
            <a:off x="5550" y="2900"/>
            <a:ext cx="9144000" cy="5140600"/>
          </a:xfrm>
          <a:prstGeom prst="rect">
            <a:avLst/>
          </a:prstGeom>
          <a:noFill/>
          <a:ln>
            <a:noFill/>
          </a:ln>
        </p:spPr>
      </p:pic>
      <p:sp>
        <p:nvSpPr>
          <p:cNvPr id="245" name="Google Shape;245;p26"/>
          <p:cNvSpPr txBox="1"/>
          <p:nvPr/>
        </p:nvSpPr>
        <p:spPr>
          <a:xfrm>
            <a:off x="5271050" y="2595738"/>
            <a:ext cx="3707700" cy="23673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lang="en" sz="1700">
                <a:solidFill>
                  <a:srgbClr val="434343"/>
                </a:solidFill>
                <a:latin typeface="Poppins"/>
                <a:ea typeface="Poppins"/>
                <a:cs typeface="Poppins"/>
                <a:sym typeface="Poppins"/>
              </a:rPr>
              <a:t>Neil Gabriel</a:t>
            </a:r>
            <a:endParaRPr sz="1700">
              <a:solidFill>
                <a:srgbClr val="434343"/>
              </a:solidFill>
              <a:latin typeface="Poppins"/>
              <a:ea typeface="Poppins"/>
              <a:cs typeface="Poppins"/>
              <a:sym typeface="Poppins"/>
            </a:endParaRPr>
          </a:p>
          <a:p>
            <a:pPr indent="0" lvl="0" marL="0" rtl="0" algn="r">
              <a:lnSpc>
                <a:spcPct val="115000"/>
              </a:lnSpc>
              <a:spcBef>
                <a:spcPts val="0"/>
              </a:spcBef>
              <a:spcAft>
                <a:spcPts val="0"/>
              </a:spcAft>
              <a:buNone/>
            </a:pPr>
            <a:r>
              <a:rPr i="1" lang="en" sz="1300">
                <a:solidFill>
                  <a:srgbClr val="666666"/>
                </a:solidFill>
                <a:latin typeface="Poppins"/>
                <a:ea typeface="Poppins"/>
                <a:cs typeface="Poppins"/>
                <a:sym typeface="Poppins"/>
              </a:rPr>
              <a:t>Vice President, Business Development</a:t>
            </a:r>
            <a:endParaRPr i="1" sz="1300">
              <a:solidFill>
                <a:srgbClr val="666666"/>
              </a:solidFill>
              <a:latin typeface="Poppins"/>
              <a:ea typeface="Poppins"/>
              <a:cs typeface="Poppins"/>
              <a:sym typeface="Poppins"/>
            </a:endParaRPr>
          </a:p>
          <a:p>
            <a:pPr indent="0" lvl="0" marL="0" rtl="0" algn="r">
              <a:lnSpc>
                <a:spcPct val="115000"/>
              </a:lnSpc>
              <a:spcBef>
                <a:spcPts val="0"/>
              </a:spcBef>
              <a:spcAft>
                <a:spcPts val="0"/>
              </a:spcAft>
              <a:buNone/>
            </a:pPr>
            <a:r>
              <a:rPr i="1" lang="en" sz="1300">
                <a:solidFill>
                  <a:srgbClr val="666666"/>
                </a:solidFill>
                <a:latin typeface="Poppins"/>
                <a:ea typeface="Poppins"/>
                <a:cs typeface="Poppins"/>
                <a:sym typeface="Poppins"/>
              </a:rPr>
              <a:t>neil.gabriel@sheerid.com </a:t>
            </a:r>
            <a:endParaRPr i="1" sz="1300">
              <a:solidFill>
                <a:srgbClr val="666666"/>
              </a:solidFill>
              <a:latin typeface="Poppins"/>
              <a:ea typeface="Poppins"/>
              <a:cs typeface="Poppins"/>
              <a:sym typeface="Poppins"/>
            </a:endParaRPr>
          </a:p>
          <a:p>
            <a:pPr indent="0" lvl="0" marL="0" rtl="0" algn="r">
              <a:lnSpc>
                <a:spcPct val="115000"/>
              </a:lnSpc>
              <a:spcBef>
                <a:spcPts val="0"/>
              </a:spcBef>
              <a:spcAft>
                <a:spcPts val="0"/>
              </a:spcAft>
              <a:buNone/>
            </a:pPr>
            <a:r>
              <a:t/>
            </a:r>
            <a:endParaRPr i="1" sz="1300">
              <a:solidFill>
                <a:srgbClr val="666666"/>
              </a:solidFill>
              <a:latin typeface="Poppins"/>
              <a:ea typeface="Poppins"/>
              <a:cs typeface="Poppins"/>
              <a:sym typeface="Poppins"/>
            </a:endParaRPr>
          </a:p>
          <a:p>
            <a:pPr indent="0" lvl="0" marL="0" rtl="0" algn="r">
              <a:lnSpc>
                <a:spcPct val="115000"/>
              </a:lnSpc>
              <a:spcBef>
                <a:spcPts val="0"/>
              </a:spcBef>
              <a:spcAft>
                <a:spcPts val="0"/>
              </a:spcAft>
              <a:buClr>
                <a:schemeClr val="dk1"/>
              </a:buClr>
              <a:buSzPts val="1100"/>
              <a:buFont typeface="Arial"/>
              <a:buNone/>
            </a:pPr>
            <a:r>
              <a:rPr lang="en" sz="1700">
                <a:solidFill>
                  <a:srgbClr val="434343"/>
                </a:solidFill>
                <a:latin typeface="Poppins"/>
                <a:ea typeface="Poppins"/>
                <a:cs typeface="Poppins"/>
                <a:sym typeface="Poppins"/>
              </a:rPr>
              <a:t>Mauro Pestana</a:t>
            </a:r>
            <a:endParaRPr sz="1700">
              <a:solidFill>
                <a:srgbClr val="434343"/>
              </a:solidFill>
              <a:latin typeface="Poppins"/>
              <a:ea typeface="Poppins"/>
              <a:cs typeface="Poppins"/>
              <a:sym typeface="Poppins"/>
            </a:endParaRPr>
          </a:p>
          <a:p>
            <a:pPr indent="0" lvl="0" marL="0" rtl="0" algn="r">
              <a:lnSpc>
                <a:spcPct val="115000"/>
              </a:lnSpc>
              <a:spcBef>
                <a:spcPts val="0"/>
              </a:spcBef>
              <a:spcAft>
                <a:spcPts val="0"/>
              </a:spcAft>
              <a:buClr>
                <a:schemeClr val="dk1"/>
              </a:buClr>
              <a:buSzPts val="1100"/>
              <a:buFont typeface="Arial"/>
              <a:buNone/>
            </a:pPr>
            <a:r>
              <a:rPr i="1" lang="en" sz="1300">
                <a:solidFill>
                  <a:srgbClr val="666666"/>
                </a:solidFill>
                <a:latin typeface="Poppins"/>
                <a:ea typeface="Poppins"/>
                <a:cs typeface="Poppins"/>
                <a:sym typeface="Poppins"/>
              </a:rPr>
              <a:t>LatAm Business Development</a:t>
            </a:r>
            <a:endParaRPr i="1" sz="1300">
              <a:solidFill>
                <a:srgbClr val="666666"/>
              </a:solidFill>
              <a:latin typeface="Poppins"/>
              <a:ea typeface="Poppins"/>
              <a:cs typeface="Poppins"/>
              <a:sym typeface="Poppins"/>
            </a:endParaRPr>
          </a:p>
          <a:p>
            <a:pPr indent="0" lvl="0" marL="0" rtl="0" algn="r">
              <a:lnSpc>
                <a:spcPct val="115000"/>
              </a:lnSpc>
              <a:spcBef>
                <a:spcPts val="0"/>
              </a:spcBef>
              <a:spcAft>
                <a:spcPts val="0"/>
              </a:spcAft>
              <a:buClr>
                <a:schemeClr val="dk1"/>
              </a:buClr>
              <a:buSzPts val="1100"/>
              <a:buFont typeface="Arial"/>
              <a:buNone/>
            </a:pPr>
            <a:r>
              <a:rPr i="1" lang="en" sz="1300">
                <a:solidFill>
                  <a:srgbClr val="666666"/>
                </a:solidFill>
                <a:latin typeface="Poppins"/>
                <a:ea typeface="Poppins"/>
                <a:cs typeface="Poppins"/>
                <a:sym typeface="Poppins"/>
              </a:rPr>
              <a:t>+5511 981 079 686</a:t>
            </a:r>
            <a:endParaRPr i="1" sz="1300">
              <a:solidFill>
                <a:srgbClr val="666666"/>
              </a:solidFill>
              <a:latin typeface="Poppins"/>
              <a:ea typeface="Poppins"/>
              <a:cs typeface="Poppins"/>
              <a:sym typeface="Poppins"/>
            </a:endParaRPr>
          </a:p>
          <a:p>
            <a:pPr indent="0" lvl="0" marL="0" rtl="0" algn="r">
              <a:lnSpc>
                <a:spcPct val="115000"/>
              </a:lnSpc>
              <a:spcBef>
                <a:spcPts val="0"/>
              </a:spcBef>
              <a:spcAft>
                <a:spcPts val="0"/>
              </a:spcAft>
              <a:buNone/>
            </a:pPr>
            <a:r>
              <a:t/>
            </a:r>
            <a:endParaRPr i="1" sz="1300">
              <a:solidFill>
                <a:srgbClr val="666666"/>
              </a:solidFill>
              <a:latin typeface="Poppins"/>
              <a:ea typeface="Poppins"/>
              <a:cs typeface="Poppins"/>
              <a:sym typeface="Poppins"/>
            </a:endParaRPr>
          </a:p>
          <a:p>
            <a:pPr indent="0" lvl="0" marL="0" rtl="0" algn="r">
              <a:lnSpc>
                <a:spcPct val="115000"/>
              </a:lnSpc>
              <a:spcBef>
                <a:spcPts val="0"/>
              </a:spcBef>
              <a:spcAft>
                <a:spcPts val="0"/>
              </a:spcAft>
              <a:buNone/>
            </a:pPr>
            <a:r>
              <a:rPr i="1" lang="en" sz="1300">
                <a:solidFill>
                  <a:srgbClr val="666666"/>
                </a:solidFill>
                <a:latin typeface="Poppins"/>
                <a:ea typeface="Poppins"/>
                <a:cs typeface="Poppins"/>
                <a:sym typeface="Poppins"/>
              </a:rPr>
              <a:t> </a:t>
            </a:r>
            <a:endParaRPr sz="1600">
              <a:latin typeface="Poppins"/>
              <a:ea typeface="Poppins"/>
              <a:cs typeface="Poppins"/>
              <a:sym typeface="Poppins"/>
            </a:endParaRPr>
          </a:p>
        </p:txBody>
      </p:sp>
      <p:sp>
        <p:nvSpPr>
          <p:cNvPr id="246" name="Google Shape;246;p26"/>
          <p:cNvSpPr txBox="1"/>
          <p:nvPr/>
        </p:nvSpPr>
        <p:spPr>
          <a:xfrm>
            <a:off x="5478050" y="1715175"/>
            <a:ext cx="3418200" cy="7917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1" lang="en" sz="3600">
                <a:solidFill>
                  <a:srgbClr val="395E89"/>
                </a:solidFill>
                <a:latin typeface="Poppins"/>
                <a:ea typeface="Poppins"/>
                <a:cs typeface="Poppins"/>
                <a:sym typeface="Poppins"/>
              </a:rPr>
              <a:t>Gracias</a:t>
            </a:r>
            <a:endParaRPr sz="4000">
              <a:solidFill>
                <a:srgbClr val="26C1DB"/>
              </a:solidFill>
              <a:latin typeface="Poppins"/>
              <a:ea typeface="Poppins"/>
              <a:cs typeface="Poppins"/>
              <a:sym typeface="Poppins"/>
            </a:endParaRPr>
          </a:p>
        </p:txBody>
      </p:sp>
      <p:pic>
        <p:nvPicPr>
          <p:cNvPr id="247" name="Google Shape;247;p26"/>
          <p:cNvPicPr preferRelativeResize="0"/>
          <p:nvPr/>
        </p:nvPicPr>
        <p:blipFill>
          <a:blip r:embed="rId6">
            <a:alphaModFix/>
          </a:blip>
          <a:stretch>
            <a:fillRect/>
          </a:stretch>
        </p:blipFill>
        <p:spPr>
          <a:xfrm>
            <a:off x="6838625" y="3654588"/>
            <a:ext cx="356616" cy="249631"/>
          </a:xfrm>
          <a:prstGeom prst="rect">
            <a:avLst/>
          </a:prstGeom>
          <a:noFill/>
          <a:ln>
            <a:noFill/>
          </a:ln>
        </p:spPr>
      </p:pic>
      <p:pic>
        <p:nvPicPr>
          <p:cNvPr id="248" name="Google Shape;248;p26"/>
          <p:cNvPicPr preferRelativeResize="0"/>
          <p:nvPr/>
        </p:nvPicPr>
        <p:blipFill>
          <a:blip r:embed="rId7">
            <a:alphaModFix/>
          </a:blip>
          <a:stretch>
            <a:fillRect/>
          </a:stretch>
        </p:blipFill>
        <p:spPr>
          <a:xfrm>
            <a:off x="7249650" y="2702063"/>
            <a:ext cx="365760" cy="21863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92650"/>
        </a:solidFill>
      </p:bgPr>
    </p:bg>
    <p:spTree>
      <p:nvGrpSpPr>
        <p:cNvPr id="87" name="Shape 87"/>
        <p:cNvGrpSpPr/>
        <p:nvPr/>
      </p:nvGrpSpPr>
      <p:grpSpPr>
        <a:xfrm>
          <a:off x="0" y="0"/>
          <a:ext cx="0" cy="0"/>
          <a:chOff x="0" y="0"/>
          <a:chExt cx="0" cy="0"/>
        </a:xfrm>
      </p:grpSpPr>
      <p:sp>
        <p:nvSpPr>
          <p:cNvPr id="88" name="Google Shape;88;p18"/>
          <p:cNvSpPr/>
          <p:nvPr/>
        </p:nvSpPr>
        <p:spPr>
          <a:xfrm>
            <a:off x="-8200" y="3634370"/>
            <a:ext cx="9144000" cy="901800"/>
          </a:xfrm>
          <a:prstGeom prst="rect">
            <a:avLst/>
          </a:prstGeom>
          <a:solidFill>
            <a:srgbClr val="55C7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chemeClr val="lt1"/>
                </a:solidFill>
              </a:rPr>
              <a:t>¿Por qué estamos en TICAL?</a:t>
            </a:r>
            <a:endParaRPr b="1" sz="2200">
              <a:solidFill>
                <a:schemeClr val="lt1"/>
              </a:solidFill>
            </a:endParaRPr>
          </a:p>
        </p:txBody>
      </p:sp>
      <p:pic>
        <p:nvPicPr>
          <p:cNvPr id="89" name="Google Shape;89;p18"/>
          <p:cNvPicPr preferRelativeResize="0"/>
          <p:nvPr/>
        </p:nvPicPr>
        <p:blipFill>
          <a:blip r:embed="rId3">
            <a:alphaModFix/>
          </a:blip>
          <a:stretch>
            <a:fillRect/>
          </a:stretch>
        </p:blipFill>
        <p:spPr>
          <a:xfrm>
            <a:off x="7810995" y="169525"/>
            <a:ext cx="1286355" cy="297300"/>
          </a:xfrm>
          <a:prstGeom prst="rect">
            <a:avLst/>
          </a:prstGeom>
          <a:noFill/>
          <a:ln>
            <a:noFill/>
          </a:ln>
        </p:spPr>
      </p:pic>
      <p:pic>
        <p:nvPicPr>
          <p:cNvPr id="90" name="Google Shape;90;p18"/>
          <p:cNvPicPr preferRelativeResize="0"/>
          <p:nvPr/>
        </p:nvPicPr>
        <p:blipFill>
          <a:blip r:embed="rId4">
            <a:alphaModFix/>
          </a:blip>
          <a:stretch>
            <a:fillRect/>
          </a:stretch>
        </p:blipFill>
        <p:spPr>
          <a:xfrm>
            <a:off x="6872500" y="3639150"/>
            <a:ext cx="2254500" cy="901800"/>
          </a:xfrm>
          <a:prstGeom prst="rect">
            <a:avLst/>
          </a:prstGeom>
          <a:noFill/>
          <a:ln>
            <a:noFill/>
          </a:ln>
        </p:spPr>
      </p:pic>
      <p:sp>
        <p:nvSpPr>
          <p:cNvPr id="91" name="Google Shape;91;p18"/>
          <p:cNvSpPr/>
          <p:nvPr/>
        </p:nvSpPr>
        <p:spPr>
          <a:xfrm>
            <a:off x="1062700" y="1089400"/>
            <a:ext cx="1562100" cy="1721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12376E"/>
                </a:solidFill>
              </a:rPr>
              <a:t>Mejorando la Experiencia Estudiantil</a:t>
            </a:r>
            <a:endParaRPr b="1">
              <a:solidFill>
                <a:srgbClr val="12376E"/>
              </a:solidFill>
            </a:endParaRPr>
          </a:p>
        </p:txBody>
      </p:sp>
      <p:sp>
        <p:nvSpPr>
          <p:cNvPr id="92" name="Google Shape;92;p18"/>
          <p:cNvSpPr/>
          <p:nvPr/>
        </p:nvSpPr>
        <p:spPr>
          <a:xfrm>
            <a:off x="3782750" y="1089400"/>
            <a:ext cx="1562100" cy="1721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12376E"/>
                </a:solidFill>
              </a:rPr>
              <a:t>Alianza más Profunda con RedClara</a:t>
            </a:r>
            <a:r>
              <a:rPr b="1" lang="en">
                <a:solidFill>
                  <a:srgbClr val="12376E"/>
                </a:solidFill>
              </a:rPr>
              <a:t> y NRENs</a:t>
            </a:r>
            <a:endParaRPr b="1">
              <a:solidFill>
                <a:srgbClr val="12376E"/>
              </a:solidFill>
            </a:endParaRPr>
          </a:p>
        </p:txBody>
      </p:sp>
      <p:sp>
        <p:nvSpPr>
          <p:cNvPr id="93" name="Google Shape;93;p18"/>
          <p:cNvSpPr/>
          <p:nvPr/>
        </p:nvSpPr>
        <p:spPr>
          <a:xfrm>
            <a:off x="6394100" y="1089400"/>
            <a:ext cx="1562100" cy="1721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12376E"/>
                </a:solidFill>
              </a:rPr>
              <a:t>Soportando el Crecimiento de las Federaciones</a:t>
            </a:r>
            <a:endParaRPr b="1">
              <a:solidFill>
                <a:srgbClr val="12376E"/>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92650"/>
        </a:solidFill>
      </p:bgPr>
    </p:bg>
    <p:spTree>
      <p:nvGrpSpPr>
        <p:cNvPr id="97" name="Shape 97"/>
        <p:cNvGrpSpPr/>
        <p:nvPr/>
      </p:nvGrpSpPr>
      <p:grpSpPr>
        <a:xfrm>
          <a:off x="0" y="0"/>
          <a:ext cx="0" cy="0"/>
          <a:chOff x="0" y="0"/>
          <a:chExt cx="0" cy="0"/>
        </a:xfrm>
      </p:grpSpPr>
      <p:sp>
        <p:nvSpPr>
          <p:cNvPr id="98" name="Google Shape;98;p19"/>
          <p:cNvSpPr/>
          <p:nvPr/>
        </p:nvSpPr>
        <p:spPr>
          <a:xfrm>
            <a:off x="-8200" y="3634370"/>
            <a:ext cx="9144000" cy="901800"/>
          </a:xfrm>
          <a:prstGeom prst="rect">
            <a:avLst/>
          </a:prstGeom>
          <a:solidFill>
            <a:srgbClr val="55C7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9" name="Google Shape;99;p19"/>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900">
                <a:solidFill>
                  <a:schemeClr val="lt1"/>
                </a:solidFill>
                <a:latin typeface="Poppins"/>
                <a:ea typeface="Poppins"/>
                <a:cs typeface="Poppins"/>
                <a:sym typeface="Poppins"/>
              </a:rPr>
              <a:t>SheerID es una plataforma global de verificación de elegibilidad estudiantil, que permite a las marcas ofrecer ofertas, promociones y descuentos a estudiantes y profesionales de la educación, garantizando que solo aquellos elegibles puedan redimirlos.</a:t>
            </a:r>
            <a:endParaRPr sz="1900">
              <a:solidFill>
                <a:schemeClr val="lt1"/>
              </a:solidFill>
              <a:latin typeface="Poppins"/>
              <a:ea typeface="Poppins"/>
              <a:cs typeface="Poppins"/>
              <a:sym typeface="Poppins"/>
            </a:endParaRPr>
          </a:p>
        </p:txBody>
      </p:sp>
      <p:pic>
        <p:nvPicPr>
          <p:cNvPr id="100" name="Google Shape;100;p19"/>
          <p:cNvPicPr preferRelativeResize="0"/>
          <p:nvPr/>
        </p:nvPicPr>
        <p:blipFill>
          <a:blip r:embed="rId3">
            <a:alphaModFix/>
          </a:blip>
          <a:stretch>
            <a:fillRect/>
          </a:stretch>
        </p:blipFill>
        <p:spPr>
          <a:xfrm>
            <a:off x="7810995" y="169525"/>
            <a:ext cx="1286355" cy="297300"/>
          </a:xfrm>
          <a:prstGeom prst="rect">
            <a:avLst/>
          </a:prstGeom>
          <a:noFill/>
          <a:ln>
            <a:noFill/>
          </a:ln>
        </p:spPr>
      </p:pic>
      <p:pic>
        <p:nvPicPr>
          <p:cNvPr id="101" name="Google Shape;101;p19"/>
          <p:cNvPicPr preferRelativeResize="0"/>
          <p:nvPr/>
        </p:nvPicPr>
        <p:blipFill>
          <a:blip r:embed="rId4">
            <a:alphaModFix/>
          </a:blip>
          <a:stretch>
            <a:fillRect/>
          </a:stretch>
        </p:blipFill>
        <p:spPr>
          <a:xfrm>
            <a:off x="7740750" y="3905938"/>
            <a:ext cx="1286350" cy="358670"/>
          </a:xfrm>
          <a:prstGeom prst="rect">
            <a:avLst/>
          </a:prstGeom>
          <a:noFill/>
          <a:ln>
            <a:noFill/>
          </a:ln>
        </p:spPr>
      </p:pic>
      <p:pic>
        <p:nvPicPr>
          <p:cNvPr id="102" name="Google Shape;102;p19"/>
          <p:cNvPicPr preferRelativeResize="0"/>
          <p:nvPr/>
        </p:nvPicPr>
        <p:blipFill>
          <a:blip r:embed="rId5">
            <a:alphaModFix/>
          </a:blip>
          <a:stretch>
            <a:fillRect/>
          </a:stretch>
        </p:blipFill>
        <p:spPr>
          <a:xfrm>
            <a:off x="5387926" y="3989800"/>
            <a:ext cx="1730350" cy="190950"/>
          </a:xfrm>
          <a:prstGeom prst="rect">
            <a:avLst/>
          </a:prstGeom>
          <a:noFill/>
          <a:ln>
            <a:noFill/>
          </a:ln>
        </p:spPr>
      </p:pic>
      <p:pic>
        <p:nvPicPr>
          <p:cNvPr id="103" name="Google Shape;103;p19"/>
          <p:cNvPicPr preferRelativeResize="0"/>
          <p:nvPr/>
        </p:nvPicPr>
        <p:blipFill>
          <a:blip r:embed="rId6">
            <a:alphaModFix/>
          </a:blip>
          <a:stretch>
            <a:fillRect/>
          </a:stretch>
        </p:blipFill>
        <p:spPr>
          <a:xfrm>
            <a:off x="2206600" y="3852700"/>
            <a:ext cx="921318" cy="465150"/>
          </a:xfrm>
          <a:prstGeom prst="rect">
            <a:avLst/>
          </a:prstGeom>
          <a:noFill/>
          <a:ln>
            <a:noFill/>
          </a:ln>
        </p:spPr>
      </p:pic>
      <p:grpSp>
        <p:nvGrpSpPr>
          <p:cNvPr id="104" name="Google Shape;104;p19"/>
          <p:cNvGrpSpPr/>
          <p:nvPr/>
        </p:nvGrpSpPr>
        <p:grpSpPr>
          <a:xfrm>
            <a:off x="3811244" y="3754331"/>
            <a:ext cx="1062369" cy="661890"/>
            <a:chOff x="238125" y="700150"/>
            <a:chExt cx="7144375" cy="4286850"/>
          </a:xfrm>
        </p:grpSpPr>
        <p:sp>
          <p:nvSpPr>
            <p:cNvPr id="105" name="Google Shape;105;p19"/>
            <p:cNvSpPr/>
            <p:nvPr/>
          </p:nvSpPr>
          <p:spPr>
            <a:xfrm>
              <a:off x="238125" y="700150"/>
              <a:ext cx="7144375" cy="4286850"/>
            </a:xfrm>
            <a:custGeom>
              <a:rect b="b" l="l" r="r" t="t"/>
              <a:pathLst>
                <a:path extrusionOk="0" h="171474" w="285775">
                  <a:moveTo>
                    <a:pt x="0" y="0"/>
                  </a:moveTo>
                  <a:lnTo>
                    <a:pt x="0" y="171474"/>
                  </a:lnTo>
                  <a:lnTo>
                    <a:pt x="285774" y="171474"/>
                  </a:lnTo>
                  <a:lnTo>
                    <a:pt x="28577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9"/>
            <p:cNvSpPr/>
            <p:nvPr/>
          </p:nvSpPr>
          <p:spPr>
            <a:xfrm>
              <a:off x="995425" y="1999450"/>
              <a:ext cx="1688275" cy="1688250"/>
            </a:xfrm>
            <a:custGeom>
              <a:rect b="b" l="l" r="r" t="t"/>
              <a:pathLst>
                <a:path extrusionOk="0" h="67530" w="67531">
                  <a:moveTo>
                    <a:pt x="33754" y="0"/>
                  </a:moveTo>
                  <a:cubicBezTo>
                    <a:pt x="15099" y="0"/>
                    <a:pt x="1" y="15122"/>
                    <a:pt x="1" y="33753"/>
                  </a:cubicBezTo>
                  <a:cubicBezTo>
                    <a:pt x="1" y="52408"/>
                    <a:pt x="15099" y="67530"/>
                    <a:pt x="33754" y="67530"/>
                  </a:cubicBezTo>
                  <a:cubicBezTo>
                    <a:pt x="52409" y="67530"/>
                    <a:pt x="67531" y="52408"/>
                    <a:pt x="67531" y="33753"/>
                  </a:cubicBezTo>
                  <a:cubicBezTo>
                    <a:pt x="67531" y="15122"/>
                    <a:pt x="52409" y="0"/>
                    <a:pt x="33754" y="0"/>
                  </a:cubicBezTo>
                  <a:close/>
                </a:path>
              </a:pathLst>
            </a:custGeom>
            <a:solidFill>
              <a:srgbClr val="54BA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9"/>
            <p:cNvSpPr/>
            <p:nvPr/>
          </p:nvSpPr>
          <p:spPr>
            <a:xfrm>
              <a:off x="2939550" y="2449350"/>
              <a:ext cx="601900" cy="796800"/>
            </a:xfrm>
            <a:custGeom>
              <a:rect b="b" l="l" r="r" t="t"/>
              <a:pathLst>
                <a:path extrusionOk="0" h="31872" w="24076">
                  <a:moveTo>
                    <a:pt x="12443" y="0"/>
                  </a:moveTo>
                  <a:cubicBezTo>
                    <a:pt x="12191" y="0"/>
                    <a:pt x="11994" y="6"/>
                    <a:pt x="11856" y="6"/>
                  </a:cubicBezTo>
                  <a:cubicBezTo>
                    <a:pt x="3340" y="6"/>
                    <a:pt x="1162" y="5909"/>
                    <a:pt x="1162" y="9297"/>
                  </a:cubicBezTo>
                  <a:cubicBezTo>
                    <a:pt x="1162" y="10797"/>
                    <a:pt x="1380" y="12805"/>
                    <a:pt x="2880" y="14620"/>
                  </a:cubicBezTo>
                  <a:cubicBezTo>
                    <a:pt x="5372" y="17499"/>
                    <a:pt x="11977" y="18733"/>
                    <a:pt x="14615" y="19483"/>
                  </a:cubicBezTo>
                  <a:cubicBezTo>
                    <a:pt x="17252" y="20209"/>
                    <a:pt x="18002" y="21636"/>
                    <a:pt x="18002" y="22677"/>
                  </a:cubicBezTo>
                  <a:cubicBezTo>
                    <a:pt x="18002" y="23161"/>
                    <a:pt x="18196" y="26379"/>
                    <a:pt x="12873" y="26379"/>
                  </a:cubicBezTo>
                  <a:cubicBezTo>
                    <a:pt x="8372" y="26379"/>
                    <a:pt x="5082" y="23717"/>
                    <a:pt x="3969" y="22653"/>
                  </a:cubicBezTo>
                  <a:cubicBezTo>
                    <a:pt x="3857" y="22552"/>
                    <a:pt x="3720" y="22503"/>
                    <a:pt x="3583" y="22503"/>
                  </a:cubicBezTo>
                  <a:cubicBezTo>
                    <a:pt x="3423" y="22503"/>
                    <a:pt x="3263" y="22571"/>
                    <a:pt x="3146" y="22701"/>
                  </a:cubicBezTo>
                  <a:lnTo>
                    <a:pt x="194" y="26185"/>
                  </a:lnTo>
                  <a:cubicBezTo>
                    <a:pt x="1" y="26403"/>
                    <a:pt x="1" y="26742"/>
                    <a:pt x="194" y="26959"/>
                  </a:cubicBezTo>
                  <a:cubicBezTo>
                    <a:pt x="3606" y="30395"/>
                    <a:pt x="8977" y="31871"/>
                    <a:pt x="12873" y="31871"/>
                  </a:cubicBezTo>
                  <a:cubicBezTo>
                    <a:pt x="19381" y="31871"/>
                    <a:pt x="24075" y="28290"/>
                    <a:pt x="24075" y="22628"/>
                  </a:cubicBezTo>
                  <a:cubicBezTo>
                    <a:pt x="24075" y="16483"/>
                    <a:pt x="19381" y="14547"/>
                    <a:pt x="15389" y="13507"/>
                  </a:cubicBezTo>
                  <a:cubicBezTo>
                    <a:pt x="9195" y="11982"/>
                    <a:pt x="7211" y="11136"/>
                    <a:pt x="7211" y="8885"/>
                  </a:cubicBezTo>
                  <a:cubicBezTo>
                    <a:pt x="7211" y="6054"/>
                    <a:pt x="10066" y="5474"/>
                    <a:pt x="11856" y="5474"/>
                  </a:cubicBezTo>
                  <a:cubicBezTo>
                    <a:pt x="13647" y="5474"/>
                    <a:pt x="15703" y="6151"/>
                    <a:pt x="17276" y="6950"/>
                  </a:cubicBezTo>
                  <a:cubicBezTo>
                    <a:pt x="18244" y="7434"/>
                    <a:pt x="19067" y="8039"/>
                    <a:pt x="19551" y="8401"/>
                  </a:cubicBezTo>
                  <a:cubicBezTo>
                    <a:pt x="19664" y="8494"/>
                    <a:pt x="19795" y="8539"/>
                    <a:pt x="19922" y="8539"/>
                  </a:cubicBezTo>
                  <a:cubicBezTo>
                    <a:pt x="20095" y="8539"/>
                    <a:pt x="20262" y="8458"/>
                    <a:pt x="20373" y="8305"/>
                  </a:cubicBezTo>
                  <a:lnTo>
                    <a:pt x="22986" y="4603"/>
                  </a:lnTo>
                  <a:cubicBezTo>
                    <a:pt x="23180" y="4361"/>
                    <a:pt x="23132" y="3998"/>
                    <a:pt x="22890" y="3828"/>
                  </a:cubicBezTo>
                  <a:cubicBezTo>
                    <a:pt x="18122" y="237"/>
                    <a:pt x="14102" y="0"/>
                    <a:pt x="12443" y="0"/>
                  </a:cubicBezTo>
                  <a:close/>
                </a:path>
              </a:pathLst>
            </a:custGeom>
            <a:solidFill>
              <a:srgbClr val="54BA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9"/>
            <p:cNvSpPr/>
            <p:nvPr/>
          </p:nvSpPr>
          <p:spPr>
            <a:xfrm>
              <a:off x="3591025" y="2633975"/>
              <a:ext cx="608525" cy="774875"/>
            </a:xfrm>
            <a:custGeom>
              <a:rect b="b" l="l" r="r" t="t"/>
              <a:pathLst>
                <a:path extrusionOk="0" h="30995" w="24341">
                  <a:moveTo>
                    <a:pt x="12025" y="5323"/>
                  </a:moveTo>
                  <a:cubicBezTo>
                    <a:pt x="16526" y="5323"/>
                    <a:pt x="18244" y="8953"/>
                    <a:pt x="18244" y="12243"/>
                  </a:cubicBezTo>
                  <a:cubicBezTo>
                    <a:pt x="18244" y="15534"/>
                    <a:pt x="16429" y="19260"/>
                    <a:pt x="12098" y="19260"/>
                  </a:cubicBezTo>
                  <a:cubicBezTo>
                    <a:pt x="8759" y="19260"/>
                    <a:pt x="5928" y="16381"/>
                    <a:pt x="5928" y="12243"/>
                  </a:cubicBezTo>
                  <a:cubicBezTo>
                    <a:pt x="5928" y="9727"/>
                    <a:pt x="7525" y="5323"/>
                    <a:pt x="12025" y="5323"/>
                  </a:cubicBezTo>
                  <a:close/>
                  <a:moveTo>
                    <a:pt x="13356" y="0"/>
                  </a:moveTo>
                  <a:cubicBezTo>
                    <a:pt x="8590" y="0"/>
                    <a:pt x="6025" y="3509"/>
                    <a:pt x="6025" y="3509"/>
                  </a:cubicBezTo>
                  <a:lnTo>
                    <a:pt x="6025" y="1089"/>
                  </a:lnTo>
                  <a:cubicBezTo>
                    <a:pt x="6025" y="750"/>
                    <a:pt x="5759" y="508"/>
                    <a:pt x="5444" y="508"/>
                  </a:cubicBezTo>
                  <a:lnTo>
                    <a:pt x="557" y="508"/>
                  </a:lnTo>
                  <a:cubicBezTo>
                    <a:pt x="242" y="508"/>
                    <a:pt x="0" y="750"/>
                    <a:pt x="0" y="1089"/>
                  </a:cubicBezTo>
                  <a:lnTo>
                    <a:pt x="0" y="30414"/>
                  </a:lnTo>
                  <a:cubicBezTo>
                    <a:pt x="0" y="30729"/>
                    <a:pt x="242" y="30995"/>
                    <a:pt x="557" y="30995"/>
                  </a:cubicBezTo>
                  <a:lnTo>
                    <a:pt x="5468" y="30995"/>
                  </a:lnTo>
                  <a:cubicBezTo>
                    <a:pt x="5783" y="30995"/>
                    <a:pt x="6049" y="30729"/>
                    <a:pt x="6049" y="30414"/>
                  </a:cubicBezTo>
                  <a:lnTo>
                    <a:pt x="6049" y="21292"/>
                  </a:lnTo>
                  <a:cubicBezTo>
                    <a:pt x="6049" y="21292"/>
                    <a:pt x="8420" y="24486"/>
                    <a:pt x="13622" y="24486"/>
                  </a:cubicBezTo>
                  <a:cubicBezTo>
                    <a:pt x="17736" y="24486"/>
                    <a:pt x="24341" y="21171"/>
                    <a:pt x="24341" y="12340"/>
                  </a:cubicBezTo>
                  <a:cubicBezTo>
                    <a:pt x="24341" y="3509"/>
                    <a:pt x="18123" y="0"/>
                    <a:pt x="13356" y="0"/>
                  </a:cubicBezTo>
                  <a:close/>
                </a:path>
              </a:pathLst>
            </a:custGeom>
            <a:solidFill>
              <a:srgbClr val="54BA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9"/>
            <p:cNvSpPr/>
            <p:nvPr/>
          </p:nvSpPr>
          <p:spPr>
            <a:xfrm>
              <a:off x="4241275" y="2633975"/>
              <a:ext cx="625475" cy="613375"/>
            </a:xfrm>
            <a:custGeom>
              <a:rect b="b" l="l" r="r" t="t"/>
              <a:pathLst>
                <a:path extrusionOk="0" h="24535" w="25019">
                  <a:moveTo>
                    <a:pt x="12510" y="5323"/>
                  </a:moveTo>
                  <a:cubicBezTo>
                    <a:pt x="15171" y="5323"/>
                    <a:pt x="18970" y="7525"/>
                    <a:pt x="18970" y="12267"/>
                  </a:cubicBezTo>
                  <a:cubicBezTo>
                    <a:pt x="18970" y="17010"/>
                    <a:pt x="15655" y="19260"/>
                    <a:pt x="12510" y="19260"/>
                  </a:cubicBezTo>
                  <a:cubicBezTo>
                    <a:pt x="9364" y="19260"/>
                    <a:pt x="5928" y="16647"/>
                    <a:pt x="5928" y="12267"/>
                  </a:cubicBezTo>
                  <a:cubicBezTo>
                    <a:pt x="5928" y="7912"/>
                    <a:pt x="9025" y="5323"/>
                    <a:pt x="12510" y="5323"/>
                  </a:cubicBezTo>
                  <a:close/>
                  <a:moveTo>
                    <a:pt x="12461" y="0"/>
                  </a:moveTo>
                  <a:cubicBezTo>
                    <a:pt x="4767" y="0"/>
                    <a:pt x="0" y="6339"/>
                    <a:pt x="0" y="12292"/>
                  </a:cubicBezTo>
                  <a:cubicBezTo>
                    <a:pt x="0" y="18824"/>
                    <a:pt x="5057" y="24535"/>
                    <a:pt x="12510" y="24535"/>
                  </a:cubicBezTo>
                  <a:cubicBezTo>
                    <a:pt x="19962" y="24535"/>
                    <a:pt x="25019" y="18655"/>
                    <a:pt x="25019" y="12292"/>
                  </a:cubicBezTo>
                  <a:cubicBezTo>
                    <a:pt x="25019" y="5928"/>
                    <a:pt x="20155" y="0"/>
                    <a:pt x="12461" y="0"/>
                  </a:cubicBezTo>
                  <a:close/>
                </a:path>
              </a:pathLst>
            </a:custGeom>
            <a:solidFill>
              <a:srgbClr val="54BA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9"/>
            <p:cNvSpPr/>
            <p:nvPr/>
          </p:nvSpPr>
          <p:spPr>
            <a:xfrm>
              <a:off x="4876400" y="2490000"/>
              <a:ext cx="375075" cy="754325"/>
            </a:xfrm>
            <a:custGeom>
              <a:rect b="b" l="l" r="r" t="t"/>
              <a:pathLst>
                <a:path extrusionOk="0" h="30173" w="15003">
                  <a:moveTo>
                    <a:pt x="3485" y="1"/>
                  </a:moveTo>
                  <a:cubicBezTo>
                    <a:pt x="3170" y="1"/>
                    <a:pt x="2904" y="243"/>
                    <a:pt x="2904" y="557"/>
                  </a:cubicBezTo>
                  <a:lnTo>
                    <a:pt x="2904" y="6195"/>
                  </a:lnTo>
                  <a:lnTo>
                    <a:pt x="557" y="6195"/>
                  </a:lnTo>
                  <a:cubicBezTo>
                    <a:pt x="243" y="6195"/>
                    <a:pt x="1" y="6461"/>
                    <a:pt x="1" y="6775"/>
                  </a:cubicBezTo>
                  <a:lnTo>
                    <a:pt x="1" y="10937"/>
                  </a:lnTo>
                  <a:cubicBezTo>
                    <a:pt x="1" y="11252"/>
                    <a:pt x="243" y="11518"/>
                    <a:pt x="557" y="11518"/>
                  </a:cubicBezTo>
                  <a:lnTo>
                    <a:pt x="2904" y="11518"/>
                  </a:lnTo>
                  <a:lnTo>
                    <a:pt x="2904" y="23301"/>
                  </a:lnTo>
                  <a:cubicBezTo>
                    <a:pt x="2904" y="25963"/>
                    <a:pt x="4114" y="30173"/>
                    <a:pt x="9389" y="30173"/>
                  </a:cubicBezTo>
                  <a:cubicBezTo>
                    <a:pt x="11832" y="30173"/>
                    <a:pt x="13889" y="29326"/>
                    <a:pt x="14688" y="28963"/>
                  </a:cubicBezTo>
                  <a:cubicBezTo>
                    <a:pt x="14881" y="28866"/>
                    <a:pt x="15002" y="28648"/>
                    <a:pt x="15002" y="28430"/>
                  </a:cubicBezTo>
                  <a:lnTo>
                    <a:pt x="15002" y="24366"/>
                  </a:lnTo>
                  <a:cubicBezTo>
                    <a:pt x="15002" y="24084"/>
                    <a:pt x="14785" y="23892"/>
                    <a:pt x="14554" y="23892"/>
                  </a:cubicBezTo>
                  <a:cubicBezTo>
                    <a:pt x="14468" y="23892"/>
                    <a:pt x="14380" y="23919"/>
                    <a:pt x="14300" y="23979"/>
                  </a:cubicBezTo>
                  <a:cubicBezTo>
                    <a:pt x="13744" y="24366"/>
                    <a:pt x="12849" y="24753"/>
                    <a:pt x="11518" y="24753"/>
                  </a:cubicBezTo>
                  <a:cubicBezTo>
                    <a:pt x="9002" y="24753"/>
                    <a:pt x="8856" y="23035"/>
                    <a:pt x="8856" y="21825"/>
                  </a:cubicBezTo>
                  <a:lnTo>
                    <a:pt x="8856" y="11518"/>
                  </a:lnTo>
                  <a:lnTo>
                    <a:pt x="14446" y="11518"/>
                  </a:lnTo>
                  <a:cubicBezTo>
                    <a:pt x="14760" y="11518"/>
                    <a:pt x="15002" y="11252"/>
                    <a:pt x="15002" y="10937"/>
                  </a:cubicBezTo>
                  <a:lnTo>
                    <a:pt x="15002" y="6775"/>
                  </a:lnTo>
                  <a:cubicBezTo>
                    <a:pt x="15002" y="6461"/>
                    <a:pt x="14760" y="6195"/>
                    <a:pt x="14446" y="6195"/>
                  </a:cubicBezTo>
                  <a:lnTo>
                    <a:pt x="8856" y="6195"/>
                  </a:lnTo>
                  <a:lnTo>
                    <a:pt x="8856" y="557"/>
                  </a:lnTo>
                  <a:cubicBezTo>
                    <a:pt x="8856" y="243"/>
                    <a:pt x="8614" y="1"/>
                    <a:pt x="8300" y="1"/>
                  </a:cubicBezTo>
                  <a:close/>
                </a:path>
              </a:pathLst>
            </a:custGeom>
            <a:solidFill>
              <a:srgbClr val="54BA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9"/>
            <p:cNvSpPr/>
            <p:nvPr/>
          </p:nvSpPr>
          <p:spPr>
            <a:xfrm>
              <a:off x="5295600" y="2387775"/>
              <a:ext cx="185725" cy="185725"/>
            </a:xfrm>
            <a:custGeom>
              <a:rect b="b" l="l" r="r" t="t"/>
              <a:pathLst>
                <a:path extrusionOk="0" h="7429" w="7429">
                  <a:moveTo>
                    <a:pt x="3702" y="1"/>
                  </a:moveTo>
                  <a:cubicBezTo>
                    <a:pt x="1646" y="1"/>
                    <a:pt x="0" y="1670"/>
                    <a:pt x="0" y="3727"/>
                  </a:cubicBezTo>
                  <a:cubicBezTo>
                    <a:pt x="0" y="5783"/>
                    <a:pt x="1646" y="7429"/>
                    <a:pt x="3702" y="7429"/>
                  </a:cubicBezTo>
                  <a:cubicBezTo>
                    <a:pt x="5759" y="7429"/>
                    <a:pt x="7428" y="5783"/>
                    <a:pt x="7428" y="3727"/>
                  </a:cubicBezTo>
                  <a:cubicBezTo>
                    <a:pt x="7428" y="1670"/>
                    <a:pt x="5759" y="1"/>
                    <a:pt x="3702" y="1"/>
                  </a:cubicBezTo>
                  <a:close/>
                </a:path>
              </a:pathLst>
            </a:custGeom>
            <a:solidFill>
              <a:srgbClr val="54BA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9"/>
            <p:cNvSpPr/>
            <p:nvPr/>
          </p:nvSpPr>
          <p:spPr>
            <a:xfrm>
              <a:off x="5313750" y="2644850"/>
              <a:ext cx="148825" cy="589200"/>
            </a:xfrm>
            <a:custGeom>
              <a:rect b="b" l="l" r="r" t="t"/>
              <a:pathLst>
                <a:path extrusionOk="0" h="23568" w="5953">
                  <a:moveTo>
                    <a:pt x="557" y="1"/>
                  </a:moveTo>
                  <a:cubicBezTo>
                    <a:pt x="242" y="1"/>
                    <a:pt x="0" y="267"/>
                    <a:pt x="0" y="581"/>
                  </a:cubicBezTo>
                  <a:lnTo>
                    <a:pt x="0" y="22987"/>
                  </a:lnTo>
                  <a:cubicBezTo>
                    <a:pt x="0" y="23325"/>
                    <a:pt x="242" y="23567"/>
                    <a:pt x="557" y="23567"/>
                  </a:cubicBezTo>
                  <a:lnTo>
                    <a:pt x="5372" y="23567"/>
                  </a:lnTo>
                  <a:cubicBezTo>
                    <a:pt x="5686" y="23567"/>
                    <a:pt x="5952" y="23325"/>
                    <a:pt x="5952" y="22987"/>
                  </a:cubicBezTo>
                  <a:lnTo>
                    <a:pt x="5952" y="581"/>
                  </a:lnTo>
                  <a:cubicBezTo>
                    <a:pt x="5952" y="267"/>
                    <a:pt x="5686" y="1"/>
                    <a:pt x="5372" y="1"/>
                  </a:cubicBezTo>
                  <a:close/>
                </a:path>
              </a:pathLst>
            </a:custGeom>
            <a:solidFill>
              <a:srgbClr val="54BA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9"/>
            <p:cNvSpPr/>
            <p:nvPr/>
          </p:nvSpPr>
          <p:spPr>
            <a:xfrm>
              <a:off x="5523025" y="2423475"/>
              <a:ext cx="900100" cy="988400"/>
            </a:xfrm>
            <a:custGeom>
              <a:rect b="b" l="l" r="r" t="t"/>
              <a:pathLst>
                <a:path extrusionOk="0" h="39536" w="36004">
                  <a:moveTo>
                    <a:pt x="10187" y="0"/>
                  </a:moveTo>
                  <a:cubicBezTo>
                    <a:pt x="3050" y="0"/>
                    <a:pt x="2880" y="6339"/>
                    <a:pt x="2880" y="7356"/>
                  </a:cubicBezTo>
                  <a:lnTo>
                    <a:pt x="2880" y="8856"/>
                  </a:lnTo>
                  <a:lnTo>
                    <a:pt x="582" y="8856"/>
                  </a:lnTo>
                  <a:cubicBezTo>
                    <a:pt x="267" y="8856"/>
                    <a:pt x="1" y="9122"/>
                    <a:pt x="1" y="9436"/>
                  </a:cubicBezTo>
                  <a:lnTo>
                    <a:pt x="1" y="13598"/>
                  </a:lnTo>
                  <a:cubicBezTo>
                    <a:pt x="1" y="13913"/>
                    <a:pt x="267" y="14179"/>
                    <a:pt x="582" y="14179"/>
                  </a:cubicBezTo>
                  <a:lnTo>
                    <a:pt x="2880" y="14179"/>
                  </a:lnTo>
                  <a:lnTo>
                    <a:pt x="2880" y="31890"/>
                  </a:lnTo>
                  <a:cubicBezTo>
                    <a:pt x="2880" y="32204"/>
                    <a:pt x="3122" y="32471"/>
                    <a:pt x="3461" y="32471"/>
                  </a:cubicBezTo>
                  <a:lnTo>
                    <a:pt x="8276" y="32471"/>
                  </a:lnTo>
                  <a:cubicBezTo>
                    <a:pt x="8590" y="32471"/>
                    <a:pt x="8857" y="32204"/>
                    <a:pt x="8857" y="31890"/>
                  </a:cubicBezTo>
                  <a:lnTo>
                    <a:pt x="8857" y="14179"/>
                  </a:lnTo>
                  <a:lnTo>
                    <a:pt x="13768" y="14179"/>
                  </a:lnTo>
                  <a:lnTo>
                    <a:pt x="21269" y="32059"/>
                  </a:lnTo>
                  <a:cubicBezTo>
                    <a:pt x="21269" y="32059"/>
                    <a:pt x="20398" y="34358"/>
                    <a:pt x="18438" y="34358"/>
                  </a:cubicBezTo>
                  <a:cubicBezTo>
                    <a:pt x="17107" y="34358"/>
                    <a:pt x="15970" y="33777"/>
                    <a:pt x="15462" y="33463"/>
                  </a:cubicBezTo>
                  <a:cubicBezTo>
                    <a:pt x="15416" y="33432"/>
                    <a:pt x="15366" y="33419"/>
                    <a:pt x="15316" y="33419"/>
                  </a:cubicBezTo>
                  <a:cubicBezTo>
                    <a:pt x="15207" y="33419"/>
                    <a:pt x="15100" y="33484"/>
                    <a:pt x="15051" y="33584"/>
                  </a:cubicBezTo>
                  <a:lnTo>
                    <a:pt x="13309" y="37334"/>
                  </a:lnTo>
                  <a:cubicBezTo>
                    <a:pt x="13188" y="37600"/>
                    <a:pt x="13284" y="37915"/>
                    <a:pt x="13526" y="38060"/>
                  </a:cubicBezTo>
                  <a:cubicBezTo>
                    <a:pt x="14276" y="38568"/>
                    <a:pt x="16115" y="39536"/>
                    <a:pt x="18970" y="39536"/>
                  </a:cubicBezTo>
                  <a:cubicBezTo>
                    <a:pt x="23882" y="39536"/>
                    <a:pt x="25600" y="36027"/>
                    <a:pt x="26616" y="33438"/>
                  </a:cubicBezTo>
                  <a:cubicBezTo>
                    <a:pt x="27536" y="31116"/>
                    <a:pt x="34649" y="12654"/>
                    <a:pt x="35907" y="9388"/>
                  </a:cubicBezTo>
                  <a:cubicBezTo>
                    <a:pt x="36004" y="9146"/>
                    <a:pt x="35835" y="8904"/>
                    <a:pt x="35593" y="8904"/>
                  </a:cubicBezTo>
                  <a:lnTo>
                    <a:pt x="30221" y="8904"/>
                  </a:lnTo>
                  <a:cubicBezTo>
                    <a:pt x="29979" y="8904"/>
                    <a:pt x="29762" y="9049"/>
                    <a:pt x="29665" y="9291"/>
                  </a:cubicBezTo>
                  <a:lnTo>
                    <a:pt x="24197" y="25043"/>
                  </a:lnTo>
                  <a:lnTo>
                    <a:pt x="18075" y="9243"/>
                  </a:lnTo>
                  <a:cubicBezTo>
                    <a:pt x="18002" y="9001"/>
                    <a:pt x="17785" y="8856"/>
                    <a:pt x="17543" y="8856"/>
                  </a:cubicBezTo>
                  <a:lnTo>
                    <a:pt x="8808" y="8856"/>
                  </a:lnTo>
                  <a:lnTo>
                    <a:pt x="8808" y="7694"/>
                  </a:lnTo>
                  <a:cubicBezTo>
                    <a:pt x="8808" y="5783"/>
                    <a:pt x="10308" y="5154"/>
                    <a:pt x="11373" y="5154"/>
                  </a:cubicBezTo>
                  <a:cubicBezTo>
                    <a:pt x="12462" y="5154"/>
                    <a:pt x="13792" y="5493"/>
                    <a:pt x="14252" y="5686"/>
                  </a:cubicBezTo>
                  <a:cubicBezTo>
                    <a:pt x="14332" y="5715"/>
                    <a:pt x="14401" y="5729"/>
                    <a:pt x="14463" y="5729"/>
                  </a:cubicBezTo>
                  <a:cubicBezTo>
                    <a:pt x="14758" y="5729"/>
                    <a:pt x="14857" y="5422"/>
                    <a:pt x="14857" y="5081"/>
                  </a:cubicBezTo>
                  <a:lnTo>
                    <a:pt x="14857" y="774"/>
                  </a:lnTo>
                  <a:cubicBezTo>
                    <a:pt x="14857" y="774"/>
                    <a:pt x="13720" y="0"/>
                    <a:pt x="10187" y="0"/>
                  </a:cubicBezTo>
                  <a:close/>
                </a:path>
              </a:pathLst>
            </a:custGeom>
            <a:solidFill>
              <a:srgbClr val="54BA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9"/>
            <p:cNvSpPr/>
            <p:nvPr/>
          </p:nvSpPr>
          <p:spPr>
            <a:xfrm>
              <a:off x="6494500" y="2686000"/>
              <a:ext cx="84100" cy="97400"/>
            </a:xfrm>
            <a:custGeom>
              <a:rect b="b" l="l" r="r" t="t"/>
              <a:pathLst>
                <a:path extrusionOk="0" h="3896" w="3364">
                  <a:moveTo>
                    <a:pt x="1718" y="774"/>
                  </a:moveTo>
                  <a:cubicBezTo>
                    <a:pt x="2129" y="774"/>
                    <a:pt x="2371" y="968"/>
                    <a:pt x="2371" y="1331"/>
                  </a:cubicBezTo>
                  <a:cubicBezTo>
                    <a:pt x="2371" y="1670"/>
                    <a:pt x="2153" y="1887"/>
                    <a:pt x="1718" y="1887"/>
                  </a:cubicBezTo>
                  <a:lnTo>
                    <a:pt x="847" y="1887"/>
                  </a:lnTo>
                  <a:lnTo>
                    <a:pt x="847" y="774"/>
                  </a:lnTo>
                  <a:close/>
                  <a:moveTo>
                    <a:pt x="0" y="0"/>
                  </a:moveTo>
                  <a:lnTo>
                    <a:pt x="0" y="3896"/>
                  </a:lnTo>
                  <a:lnTo>
                    <a:pt x="847" y="3896"/>
                  </a:lnTo>
                  <a:lnTo>
                    <a:pt x="847" y="2662"/>
                  </a:lnTo>
                  <a:lnTo>
                    <a:pt x="1524" y="2662"/>
                  </a:lnTo>
                  <a:lnTo>
                    <a:pt x="2371" y="3896"/>
                  </a:lnTo>
                  <a:lnTo>
                    <a:pt x="3363" y="3896"/>
                  </a:lnTo>
                  <a:lnTo>
                    <a:pt x="2420" y="2516"/>
                  </a:lnTo>
                  <a:cubicBezTo>
                    <a:pt x="2904" y="2323"/>
                    <a:pt x="3242" y="1936"/>
                    <a:pt x="3242" y="1307"/>
                  </a:cubicBezTo>
                  <a:lnTo>
                    <a:pt x="3242" y="1282"/>
                  </a:lnTo>
                  <a:cubicBezTo>
                    <a:pt x="3242" y="919"/>
                    <a:pt x="3146" y="605"/>
                    <a:pt x="2928" y="387"/>
                  </a:cubicBezTo>
                  <a:cubicBezTo>
                    <a:pt x="2662" y="145"/>
                    <a:pt x="2274" y="0"/>
                    <a:pt x="1791" y="0"/>
                  </a:cubicBezTo>
                  <a:close/>
                </a:path>
              </a:pathLst>
            </a:custGeom>
            <a:solidFill>
              <a:srgbClr val="54BA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9"/>
            <p:cNvSpPr/>
            <p:nvPr/>
          </p:nvSpPr>
          <p:spPr>
            <a:xfrm>
              <a:off x="6441250" y="2644850"/>
              <a:ext cx="183925" cy="184525"/>
            </a:xfrm>
            <a:custGeom>
              <a:rect b="b" l="l" r="r" t="t"/>
              <a:pathLst>
                <a:path extrusionOk="0" h="7381" w="7357">
                  <a:moveTo>
                    <a:pt x="3679" y="412"/>
                  </a:moveTo>
                  <a:cubicBezTo>
                    <a:pt x="5493" y="412"/>
                    <a:pt x="6969" y="1888"/>
                    <a:pt x="6969" y="3678"/>
                  </a:cubicBezTo>
                  <a:cubicBezTo>
                    <a:pt x="6969" y="5493"/>
                    <a:pt x="5493" y="6969"/>
                    <a:pt x="3679" y="6969"/>
                  </a:cubicBezTo>
                  <a:cubicBezTo>
                    <a:pt x="1864" y="6969"/>
                    <a:pt x="388" y="5493"/>
                    <a:pt x="388" y="3678"/>
                  </a:cubicBezTo>
                  <a:cubicBezTo>
                    <a:pt x="388" y="1888"/>
                    <a:pt x="1864" y="412"/>
                    <a:pt x="3679" y="412"/>
                  </a:cubicBezTo>
                  <a:close/>
                  <a:moveTo>
                    <a:pt x="3679" y="1"/>
                  </a:moveTo>
                  <a:cubicBezTo>
                    <a:pt x="1646" y="1"/>
                    <a:pt x="1" y="1646"/>
                    <a:pt x="1" y="3678"/>
                  </a:cubicBezTo>
                  <a:cubicBezTo>
                    <a:pt x="1" y="5711"/>
                    <a:pt x="1646" y="7380"/>
                    <a:pt x="3679" y="7380"/>
                  </a:cubicBezTo>
                  <a:cubicBezTo>
                    <a:pt x="5711" y="7380"/>
                    <a:pt x="7356" y="5711"/>
                    <a:pt x="7356" y="3678"/>
                  </a:cubicBezTo>
                  <a:cubicBezTo>
                    <a:pt x="7356" y="1646"/>
                    <a:pt x="5711" y="1"/>
                    <a:pt x="3679" y="1"/>
                  </a:cubicBezTo>
                  <a:close/>
                </a:path>
              </a:pathLst>
            </a:custGeom>
            <a:solidFill>
              <a:srgbClr val="54BA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9"/>
            <p:cNvSpPr/>
            <p:nvPr/>
          </p:nvSpPr>
          <p:spPr>
            <a:xfrm>
              <a:off x="1341425" y="3007625"/>
              <a:ext cx="900100" cy="237300"/>
            </a:xfrm>
            <a:custGeom>
              <a:rect b="b" l="l" r="r" t="t"/>
              <a:pathLst>
                <a:path extrusionOk="0" h="9492" w="36004">
                  <a:moveTo>
                    <a:pt x="14093" y="0"/>
                  </a:moveTo>
                  <a:cubicBezTo>
                    <a:pt x="7218" y="0"/>
                    <a:pt x="2202" y="1488"/>
                    <a:pt x="1815" y="1604"/>
                  </a:cubicBezTo>
                  <a:cubicBezTo>
                    <a:pt x="654" y="1967"/>
                    <a:pt x="1" y="3201"/>
                    <a:pt x="340" y="4387"/>
                  </a:cubicBezTo>
                  <a:cubicBezTo>
                    <a:pt x="638" y="5341"/>
                    <a:pt x="1524" y="5952"/>
                    <a:pt x="2488" y="5952"/>
                  </a:cubicBezTo>
                  <a:cubicBezTo>
                    <a:pt x="2697" y="5952"/>
                    <a:pt x="2910" y="5923"/>
                    <a:pt x="3122" y="5862"/>
                  </a:cubicBezTo>
                  <a:cubicBezTo>
                    <a:pt x="3200" y="5836"/>
                    <a:pt x="7796" y="4489"/>
                    <a:pt x="14094" y="4489"/>
                  </a:cubicBezTo>
                  <a:cubicBezTo>
                    <a:pt x="19510" y="4489"/>
                    <a:pt x="26184" y="5485"/>
                    <a:pt x="32326" y="9177"/>
                  </a:cubicBezTo>
                  <a:cubicBezTo>
                    <a:pt x="32689" y="9395"/>
                    <a:pt x="33076" y="9492"/>
                    <a:pt x="33463" y="9492"/>
                  </a:cubicBezTo>
                  <a:cubicBezTo>
                    <a:pt x="34238" y="9492"/>
                    <a:pt x="34963" y="9105"/>
                    <a:pt x="35375" y="8427"/>
                  </a:cubicBezTo>
                  <a:cubicBezTo>
                    <a:pt x="36004" y="7363"/>
                    <a:pt x="35665" y="6008"/>
                    <a:pt x="34625" y="5379"/>
                  </a:cubicBezTo>
                  <a:cubicBezTo>
                    <a:pt x="27599" y="1148"/>
                    <a:pt x="20130" y="0"/>
                    <a:pt x="1409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9"/>
            <p:cNvSpPr/>
            <p:nvPr/>
          </p:nvSpPr>
          <p:spPr>
            <a:xfrm>
              <a:off x="1303925" y="2736250"/>
              <a:ext cx="1044675" cy="281250"/>
            </a:xfrm>
            <a:custGeom>
              <a:rect b="b" l="l" r="r" t="t"/>
              <a:pathLst>
                <a:path extrusionOk="0" h="11250" w="41787">
                  <a:moveTo>
                    <a:pt x="15972" y="0"/>
                  </a:moveTo>
                  <a:cubicBezTo>
                    <a:pt x="8041" y="0"/>
                    <a:pt x="2510" y="1839"/>
                    <a:pt x="2081" y="1982"/>
                  </a:cubicBezTo>
                  <a:cubicBezTo>
                    <a:pt x="727" y="2442"/>
                    <a:pt x="1" y="3942"/>
                    <a:pt x="460" y="5321"/>
                  </a:cubicBezTo>
                  <a:cubicBezTo>
                    <a:pt x="846" y="6400"/>
                    <a:pt x="1860" y="7080"/>
                    <a:pt x="2954" y="7080"/>
                  </a:cubicBezTo>
                  <a:cubicBezTo>
                    <a:pt x="3234" y="7080"/>
                    <a:pt x="3519" y="7036"/>
                    <a:pt x="3799" y="6942"/>
                  </a:cubicBezTo>
                  <a:cubicBezTo>
                    <a:pt x="3891" y="6916"/>
                    <a:pt x="8833" y="5269"/>
                    <a:pt x="15989" y="5269"/>
                  </a:cubicBezTo>
                  <a:cubicBezTo>
                    <a:pt x="22089" y="5269"/>
                    <a:pt x="29797" y="6466"/>
                    <a:pt x="37480" y="10886"/>
                  </a:cubicBezTo>
                  <a:cubicBezTo>
                    <a:pt x="37915" y="11128"/>
                    <a:pt x="38351" y="11249"/>
                    <a:pt x="38786" y="11249"/>
                  </a:cubicBezTo>
                  <a:cubicBezTo>
                    <a:pt x="39706" y="11249"/>
                    <a:pt x="40577" y="10765"/>
                    <a:pt x="41061" y="9918"/>
                  </a:cubicBezTo>
                  <a:cubicBezTo>
                    <a:pt x="41786" y="8685"/>
                    <a:pt x="41351" y="7063"/>
                    <a:pt x="40093" y="6362"/>
                  </a:cubicBezTo>
                  <a:cubicBezTo>
                    <a:pt x="31424" y="1366"/>
                    <a:pt x="22807" y="0"/>
                    <a:pt x="1597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9"/>
            <p:cNvSpPr/>
            <p:nvPr/>
          </p:nvSpPr>
          <p:spPr>
            <a:xfrm>
              <a:off x="1244650" y="2441375"/>
              <a:ext cx="1224925" cy="317825"/>
            </a:xfrm>
            <a:custGeom>
              <a:rect b="b" l="l" r="r" t="t"/>
              <a:pathLst>
                <a:path extrusionOk="0" h="12713" w="48997">
                  <a:moveTo>
                    <a:pt x="19169" y="0"/>
                  </a:moveTo>
                  <a:cubicBezTo>
                    <a:pt x="9759" y="0"/>
                    <a:pt x="3137" y="2030"/>
                    <a:pt x="2638" y="2188"/>
                  </a:cubicBezTo>
                  <a:cubicBezTo>
                    <a:pt x="944" y="2720"/>
                    <a:pt x="0" y="4535"/>
                    <a:pt x="533" y="6228"/>
                  </a:cubicBezTo>
                  <a:cubicBezTo>
                    <a:pt x="984" y="7602"/>
                    <a:pt x="2247" y="8482"/>
                    <a:pt x="3624" y="8482"/>
                  </a:cubicBezTo>
                  <a:cubicBezTo>
                    <a:pt x="3945" y="8482"/>
                    <a:pt x="4273" y="8434"/>
                    <a:pt x="4598" y="8333"/>
                  </a:cubicBezTo>
                  <a:cubicBezTo>
                    <a:pt x="4703" y="8307"/>
                    <a:pt x="10655" y="6481"/>
                    <a:pt x="19174" y="6481"/>
                  </a:cubicBezTo>
                  <a:cubicBezTo>
                    <a:pt x="26245" y="6481"/>
                    <a:pt x="35084" y="7739"/>
                    <a:pt x="43819" y="12326"/>
                  </a:cubicBezTo>
                  <a:cubicBezTo>
                    <a:pt x="44303" y="12592"/>
                    <a:pt x="44811" y="12713"/>
                    <a:pt x="45319" y="12713"/>
                  </a:cubicBezTo>
                  <a:cubicBezTo>
                    <a:pt x="46480" y="12713"/>
                    <a:pt x="47593" y="12084"/>
                    <a:pt x="48174" y="10971"/>
                  </a:cubicBezTo>
                  <a:cubicBezTo>
                    <a:pt x="48997" y="9398"/>
                    <a:pt x="48392" y="7462"/>
                    <a:pt x="46819" y="6615"/>
                  </a:cubicBezTo>
                  <a:cubicBezTo>
                    <a:pt x="36953" y="1434"/>
                    <a:pt x="27076" y="0"/>
                    <a:pt x="1916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9" name="Google Shape;119;p19"/>
          <p:cNvPicPr preferRelativeResize="0"/>
          <p:nvPr/>
        </p:nvPicPr>
        <p:blipFill>
          <a:blip r:embed="rId7">
            <a:alphaModFix/>
          </a:blip>
          <a:stretch>
            <a:fillRect/>
          </a:stretch>
        </p:blipFill>
        <p:spPr>
          <a:xfrm>
            <a:off x="421100" y="3904300"/>
            <a:ext cx="1009650" cy="3619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2B5B"/>
        </a:solidFill>
      </p:bgPr>
    </p:bg>
    <p:spTree>
      <p:nvGrpSpPr>
        <p:cNvPr id="123" name="Shape 123"/>
        <p:cNvGrpSpPr/>
        <p:nvPr/>
      </p:nvGrpSpPr>
      <p:grpSpPr>
        <a:xfrm>
          <a:off x="0" y="0"/>
          <a:ext cx="0" cy="0"/>
          <a:chOff x="0" y="0"/>
          <a:chExt cx="0" cy="0"/>
        </a:xfrm>
      </p:grpSpPr>
      <p:sp>
        <p:nvSpPr>
          <p:cNvPr id="124" name="Google Shape;124;p20"/>
          <p:cNvSpPr txBox="1"/>
          <p:nvPr/>
        </p:nvSpPr>
        <p:spPr>
          <a:xfrm>
            <a:off x="0" y="8450"/>
            <a:ext cx="4034700" cy="5143500"/>
          </a:xfrm>
          <a:prstGeom prst="rect">
            <a:avLst/>
          </a:prstGeom>
          <a:solidFill>
            <a:srgbClr val="000000">
              <a:alpha val="12920"/>
            </a:srgbClr>
          </a:solidFill>
          <a:ln>
            <a:noFill/>
          </a:ln>
        </p:spPr>
        <p:txBody>
          <a:bodyPr anchorCtr="0" anchor="ctr" bIns="45675" lIns="45675" spcFirstLastPara="1" rIns="45675" wrap="square" tIns="45675">
            <a:noAutofit/>
          </a:bodyPr>
          <a:lstStyle/>
          <a:p>
            <a:pPr indent="0" lvl="0" marL="0" rtl="0" algn="ctr">
              <a:spcBef>
                <a:spcPts val="0"/>
              </a:spcBef>
              <a:spcAft>
                <a:spcPts val="0"/>
              </a:spcAft>
              <a:buClr>
                <a:srgbClr val="FFFFFF"/>
              </a:buClr>
              <a:buSzPts val="4450"/>
              <a:buFont typeface="Helvetica Neue"/>
              <a:buNone/>
            </a:pPr>
            <a:r>
              <a:t/>
            </a:r>
            <a:endParaRPr b="1" sz="4450">
              <a:solidFill>
                <a:srgbClr val="FFFFFF"/>
              </a:solidFill>
              <a:latin typeface="Poppins"/>
              <a:ea typeface="Poppins"/>
              <a:cs typeface="Poppins"/>
              <a:sym typeface="Poppins"/>
            </a:endParaRPr>
          </a:p>
        </p:txBody>
      </p:sp>
      <p:pic>
        <p:nvPicPr>
          <p:cNvPr id="125" name="Google Shape;125;p20"/>
          <p:cNvPicPr preferRelativeResize="0"/>
          <p:nvPr/>
        </p:nvPicPr>
        <p:blipFill rotWithShape="1">
          <a:blip r:embed="rId3">
            <a:alphaModFix/>
          </a:blip>
          <a:srcRect b="0" l="2094" r="12076" t="803"/>
          <a:stretch/>
        </p:blipFill>
        <p:spPr>
          <a:xfrm>
            <a:off x="4040750" y="8450"/>
            <a:ext cx="5161750" cy="5143499"/>
          </a:xfrm>
          <a:prstGeom prst="rect">
            <a:avLst/>
          </a:prstGeom>
          <a:noFill/>
          <a:ln>
            <a:noFill/>
          </a:ln>
        </p:spPr>
      </p:pic>
      <p:sp>
        <p:nvSpPr>
          <p:cNvPr id="126" name="Google Shape;126;p20"/>
          <p:cNvSpPr/>
          <p:nvPr/>
        </p:nvSpPr>
        <p:spPr>
          <a:xfrm>
            <a:off x="4029129" y="-33400"/>
            <a:ext cx="15300" cy="5258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0"/>
          <p:cNvSpPr txBox="1"/>
          <p:nvPr/>
        </p:nvSpPr>
        <p:spPr>
          <a:xfrm>
            <a:off x="0" y="1553350"/>
            <a:ext cx="3898200" cy="3294600"/>
          </a:xfrm>
          <a:prstGeom prst="rect">
            <a:avLst/>
          </a:prstGeom>
          <a:noFill/>
          <a:ln>
            <a:noFill/>
          </a:ln>
        </p:spPr>
        <p:txBody>
          <a:bodyPr anchorCtr="0" anchor="t" bIns="45700" lIns="91425" spcFirstLastPara="1" rIns="91425" wrap="square" tIns="45700">
            <a:noAutofit/>
          </a:bodyPr>
          <a:lstStyle/>
          <a:p>
            <a:pPr indent="-382587" lvl="0" marL="465137" marR="0" rtl="0" algn="l">
              <a:lnSpc>
                <a:spcPct val="150000"/>
              </a:lnSpc>
              <a:spcBef>
                <a:spcPts val="0"/>
              </a:spcBef>
              <a:spcAft>
                <a:spcPts val="0"/>
              </a:spcAft>
              <a:buClr>
                <a:srgbClr val="FF0000"/>
              </a:buClr>
              <a:buSzPts val="1100"/>
              <a:buFont typeface="Poppins"/>
              <a:buChar char="✓"/>
            </a:pPr>
            <a:r>
              <a:rPr lang="en" sz="1100">
                <a:solidFill>
                  <a:srgbClr val="FFFFFF"/>
                </a:solidFill>
                <a:latin typeface="Poppins"/>
                <a:ea typeface="Poppins"/>
                <a:cs typeface="Poppins"/>
                <a:sym typeface="Poppins"/>
              </a:rPr>
              <a:t>Fundada en 2011, con más de 200 empleados</a:t>
            </a:r>
            <a:endParaRPr sz="1100">
              <a:solidFill>
                <a:srgbClr val="FFFFFF"/>
              </a:solidFill>
              <a:latin typeface="Poppins"/>
              <a:ea typeface="Poppins"/>
              <a:cs typeface="Poppins"/>
              <a:sym typeface="Poppins"/>
            </a:endParaRPr>
          </a:p>
          <a:p>
            <a:pPr indent="-382587" lvl="0" marL="465137" marR="0" rtl="0" algn="l">
              <a:lnSpc>
                <a:spcPct val="150000"/>
              </a:lnSpc>
              <a:spcBef>
                <a:spcPts val="0"/>
              </a:spcBef>
              <a:spcAft>
                <a:spcPts val="0"/>
              </a:spcAft>
              <a:buClr>
                <a:srgbClr val="FF0000"/>
              </a:buClr>
              <a:buSzPts val="1100"/>
              <a:buFont typeface="Poppins"/>
              <a:buChar char="✓"/>
            </a:pPr>
            <a:r>
              <a:rPr lang="en" sz="1100">
                <a:solidFill>
                  <a:srgbClr val="FFFFFF"/>
                </a:solidFill>
                <a:latin typeface="Poppins"/>
                <a:ea typeface="Poppins"/>
                <a:cs typeface="Poppins"/>
                <a:sym typeface="Poppins"/>
              </a:rPr>
              <a:t>Proveedor Global de Verificación de Identidad</a:t>
            </a:r>
            <a:endParaRPr sz="1100">
              <a:solidFill>
                <a:srgbClr val="FFFFFF"/>
              </a:solidFill>
              <a:latin typeface="Poppins"/>
              <a:ea typeface="Poppins"/>
              <a:cs typeface="Poppins"/>
              <a:sym typeface="Poppins"/>
            </a:endParaRPr>
          </a:p>
          <a:p>
            <a:pPr indent="-382587" lvl="0" marL="465137" marR="0" rtl="0" algn="l">
              <a:lnSpc>
                <a:spcPct val="150000"/>
              </a:lnSpc>
              <a:spcBef>
                <a:spcPts val="0"/>
              </a:spcBef>
              <a:spcAft>
                <a:spcPts val="0"/>
              </a:spcAft>
              <a:buClr>
                <a:srgbClr val="FF0000"/>
              </a:buClr>
              <a:buSzPts val="1100"/>
              <a:buFont typeface="Poppins"/>
              <a:buChar char="✓"/>
            </a:pPr>
            <a:r>
              <a:rPr lang="en" sz="1100">
                <a:solidFill>
                  <a:srgbClr val="FFFFFF"/>
                </a:solidFill>
                <a:latin typeface="Poppins"/>
                <a:ea typeface="Poppins"/>
                <a:cs typeface="Poppins"/>
                <a:sym typeface="Poppins"/>
              </a:rPr>
              <a:t>Asociado con eduGain y NRENs a nivel mundial</a:t>
            </a:r>
            <a:endParaRPr sz="1100">
              <a:solidFill>
                <a:srgbClr val="FFFFFF"/>
              </a:solidFill>
              <a:latin typeface="Poppins"/>
              <a:ea typeface="Poppins"/>
              <a:cs typeface="Poppins"/>
              <a:sym typeface="Poppins"/>
            </a:endParaRPr>
          </a:p>
          <a:p>
            <a:pPr indent="-382587" lvl="0" marL="465137" marR="0" rtl="0" algn="l">
              <a:lnSpc>
                <a:spcPct val="150000"/>
              </a:lnSpc>
              <a:spcBef>
                <a:spcPts val="0"/>
              </a:spcBef>
              <a:spcAft>
                <a:spcPts val="0"/>
              </a:spcAft>
              <a:buClr>
                <a:srgbClr val="FF0000"/>
              </a:buClr>
              <a:buSzPts val="1100"/>
              <a:buFont typeface="Poppins"/>
              <a:buChar char="✓"/>
            </a:pPr>
            <a:r>
              <a:rPr lang="en" sz="1100">
                <a:solidFill>
                  <a:srgbClr val="FFFFFF"/>
                </a:solidFill>
                <a:latin typeface="Poppins"/>
                <a:ea typeface="Poppins"/>
                <a:cs typeface="Poppins"/>
                <a:sym typeface="Poppins"/>
              </a:rPr>
              <a:t>29 millones de estudiantes verificados anualmente</a:t>
            </a:r>
            <a:endParaRPr sz="1100">
              <a:solidFill>
                <a:srgbClr val="FFFFFF"/>
              </a:solidFill>
              <a:latin typeface="Poppins"/>
              <a:ea typeface="Poppins"/>
              <a:cs typeface="Poppins"/>
              <a:sym typeface="Poppins"/>
            </a:endParaRPr>
          </a:p>
          <a:p>
            <a:pPr indent="-382587" lvl="0" marL="465137" marR="0" rtl="0" algn="l">
              <a:lnSpc>
                <a:spcPct val="150000"/>
              </a:lnSpc>
              <a:spcBef>
                <a:spcPts val="0"/>
              </a:spcBef>
              <a:spcAft>
                <a:spcPts val="0"/>
              </a:spcAft>
              <a:buClr>
                <a:srgbClr val="FF0000"/>
              </a:buClr>
              <a:buSzPts val="1100"/>
              <a:buFont typeface="Poppins"/>
              <a:buChar char="✓"/>
            </a:pPr>
            <a:r>
              <a:rPr lang="en" sz="1100">
                <a:solidFill>
                  <a:srgbClr val="FFFFFF"/>
                </a:solidFill>
                <a:latin typeface="Poppins"/>
                <a:ea typeface="Poppins"/>
                <a:cs typeface="Poppins"/>
                <a:sym typeface="Poppins"/>
              </a:rPr>
              <a:t>Con la confianza de más de 300 marcas globales</a:t>
            </a:r>
            <a:endParaRPr sz="1100">
              <a:solidFill>
                <a:srgbClr val="FFFFFF"/>
              </a:solidFill>
              <a:latin typeface="Poppins"/>
              <a:ea typeface="Poppins"/>
              <a:cs typeface="Poppins"/>
              <a:sym typeface="Poppins"/>
            </a:endParaRPr>
          </a:p>
          <a:p>
            <a:pPr indent="-382587" lvl="0" marL="465137" marR="0" rtl="0" algn="l">
              <a:lnSpc>
                <a:spcPct val="150000"/>
              </a:lnSpc>
              <a:spcBef>
                <a:spcPts val="0"/>
              </a:spcBef>
              <a:spcAft>
                <a:spcPts val="0"/>
              </a:spcAft>
              <a:buClr>
                <a:srgbClr val="FF0000"/>
              </a:buClr>
              <a:buSzPts val="1100"/>
              <a:buFont typeface="Poppins"/>
              <a:buChar char="✓"/>
            </a:pPr>
            <a:r>
              <a:rPr lang="en" sz="1100">
                <a:solidFill>
                  <a:srgbClr val="FFFFFF"/>
                </a:solidFill>
                <a:latin typeface="Poppins"/>
                <a:ea typeface="Poppins"/>
                <a:cs typeface="Poppins"/>
                <a:sym typeface="Poppins"/>
              </a:rPr>
              <a:t>Disponible en 45 idiomas y en más de 190 países</a:t>
            </a:r>
            <a:endParaRPr sz="1100">
              <a:solidFill>
                <a:srgbClr val="FFFFFF"/>
              </a:solidFill>
              <a:latin typeface="Poppins"/>
              <a:ea typeface="Poppins"/>
              <a:cs typeface="Poppins"/>
              <a:sym typeface="Poppins"/>
            </a:endParaRPr>
          </a:p>
          <a:p>
            <a:pPr indent="-382587" lvl="0" marL="465137" marR="0" rtl="0" algn="l">
              <a:lnSpc>
                <a:spcPct val="150000"/>
              </a:lnSpc>
              <a:spcBef>
                <a:spcPts val="0"/>
              </a:spcBef>
              <a:spcAft>
                <a:spcPts val="0"/>
              </a:spcAft>
              <a:buClr>
                <a:srgbClr val="FF0000"/>
              </a:buClr>
              <a:buSzPts val="1100"/>
              <a:buFont typeface="Poppins"/>
              <a:buChar char="✓"/>
            </a:pPr>
            <a:r>
              <a:rPr lang="en" sz="1100">
                <a:solidFill>
                  <a:srgbClr val="FFFFFF"/>
                </a:solidFill>
                <a:latin typeface="Poppins"/>
                <a:ea typeface="Poppins"/>
                <a:cs typeface="Poppins"/>
                <a:sym typeface="Poppins"/>
              </a:rPr>
              <a:t>Cumplimiento con LGPD, CCPA/CPRA, GDPR</a:t>
            </a:r>
            <a:endParaRPr sz="1100">
              <a:solidFill>
                <a:srgbClr val="FFFFFF"/>
              </a:solidFill>
              <a:latin typeface="Poppins"/>
              <a:ea typeface="Poppins"/>
              <a:cs typeface="Poppins"/>
              <a:sym typeface="Poppins"/>
            </a:endParaRPr>
          </a:p>
          <a:p>
            <a:pPr indent="-382587" lvl="0" marL="465137" marR="0" rtl="0" algn="l">
              <a:lnSpc>
                <a:spcPct val="150000"/>
              </a:lnSpc>
              <a:spcBef>
                <a:spcPts val="0"/>
              </a:spcBef>
              <a:spcAft>
                <a:spcPts val="0"/>
              </a:spcAft>
              <a:buClr>
                <a:srgbClr val="FF0000"/>
              </a:buClr>
              <a:buSzPts val="1100"/>
              <a:buFont typeface="Poppins"/>
              <a:buChar char="✓"/>
            </a:pPr>
            <a:r>
              <a:rPr lang="en" sz="1100">
                <a:solidFill>
                  <a:srgbClr val="FFFFFF"/>
                </a:solidFill>
                <a:latin typeface="Poppins"/>
                <a:ea typeface="Poppins"/>
                <a:cs typeface="Poppins"/>
                <a:sym typeface="Poppins"/>
              </a:rPr>
              <a:t>Consentimiento explícito del consumidor</a:t>
            </a:r>
            <a:endParaRPr sz="1100">
              <a:solidFill>
                <a:srgbClr val="FFFFFF"/>
              </a:solidFill>
              <a:latin typeface="Poppins"/>
              <a:ea typeface="Poppins"/>
              <a:cs typeface="Poppins"/>
              <a:sym typeface="Poppins"/>
            </a:endParaRPr>
          </a:p>
        </p:txBody>
      </p:sp>
      <p:sp>
        <p:nvSpPr>
          <p:cNvPr id="128" name="Google Shape;128;p20"/>
          <p:cNvSpPr txBox="1"/>
          <p:nvPr>
            <p:ph idx="4294967295" type="sldNum"/>
          </p:nvPr>
        </p:nvSpPr>
        <p:spPr>
          <a:xfrm>
            <a:off x="7805601" y="4894625"/>
            <a:ext cx="1062600" cy="162600"/>
          </a:xfrm>
          <a:prstGeom prst="rect">
            <a:avLst/>
          </a:prstGeom>
          <a:noFill/>
          <a:ln>
            <a:noFill/>
          </a:ln>
        </p:spPr>
        <p:txBody>
          <a:bodyPr anchorCtr="0" anchor="t" bIns="0" lIns="0" spcFirstLastPara="1" rIns="0" wrap="square" tIns="8575">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solidFill>
                <a:srgbClr val="E7E7EB"/>
              </a:solidFill>
            </a:endParaRPr>
          </a:p>
        </p:txBody>
      </p:sp>
      <p:sp>
        <p:nvSpPr>
          <p:cNvPr id="129" name="Google Shape;129;p20"/>
          <p:cNvSpPr/>
          <p:nvPr/>
        </p:nvSpPr>
        <p:spPr>
          <a:xfrm>
            <a:off x="6473400" y="-33400"/>
            <a:ext cx="2729100" cy="3471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0" name="Google Shape;130;p20"/>
          <p:cNvPicPr preferRelativeResize="0"/>
          <p:nvPr/>
        </p:nvPicPr>
        <p:blipFill rotWithShape="1">
          <a:blip r:embed="rId4">
            <a:alphaModFix/>
          </a:blip>
          <a:srcRect b="-35011" l="-10416" r="-8362" t="-38569"/>
          <a:stretch/>
        </p:blipFill>
        <p:spPr>
          <a:xfrm>
            <a:off x="6566765" y="149424"/>
            <a:ext cx="1480934" cy="361950"/>
          </a:xfrm>
          <a:prstGeom prst="rect">
            <a:avLst/>
          </a:prstGeom>
          <a:noFill/>
          <a:ln>
            <a:noFill/>
          </a:ln>
        </p:spPr>
      </p:pic>
      <p:grpSp>
        <p:nvGrpSpPr>
          <p:cNvPr id="131" name="Google Shape;131;p20"/>
          <p:cNvGrpSpPr/>
          <p:nvPr/>
        </p:nvGrpSpPr>
        <p:grpSpPr>
          <a:xfrm>
            <a:off x="7971307" y="-8407"/>
            <a:ext cx="1062369" cy="661890"/>
            <a:chOff x="238125" y="700150"/>
            <a:chExt cx="7144375" cy="4286850"/>
          </a:xfrm>
        </p:grpSpPr>
        <p:sp>
          <p:nvSpPr>
            <p:cNvPr id="132" name="Google Shape;132;p20"/>
            <p:cNvSpPr/>
            <p:nvPr/>
          </p:nvSpPr>
          <p:spPr>
            <a:xfrm>
              <a:off x="238125" y="700150"/>
              <a:ext cx="7144375" cy="4286850"/>
            </a:xfrm>
            <a:custGeom>
              <a:rect b="b" l="l" r="r" t="t"/>
              <a:pathLst>
                <a:path extrusionOk="0" h="171474" w="285775">
                  <a:moveTo>
                    <a:pt x="0" y="0"/>
                  </a:moveTo>
                  <a:lnTo>
                    <a:pt x="0" y="171474"/>
                  </a:lnTo>
                  <a:lnTo>
                    <a:pt x="285774" y="171474"/>
                  </a:lnTo>
                  <a:lnTo>
                    <a:pt x="28577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0"/>
            <p:cNvSpPr/>
            <p:nvPr/>
          </p:nvSpPr>
          <p:spPr>
            <a:xfrm>
              <a:off x="995425" y="1999450"/>
              <a:ext cx="1688275" cy="1688250"/>
            </a:xfrm>
            <a:custGeom>
              <a:rect b="b" l="l" r="r" t="t"/>
              <a:pathLst>
                <a:path extrusionOk="0" h="67530" w="67531">
                  <a:moveTo>
                    <a:pt x="33754" y="0"/>
                  </a:moveTo>
                  <a:cubicBezTo>
                    <a:pt x="15099" y="0"/>
                    <a:pt x="1" y="15122"/>
                    <a:pt x="1" y="33753"/>
                  </a:cubicBezTo>
                  <a:cubicBezTo>
                    <a:pt x="1" y="52408"/>
                    <a:pt x="15099" y="67530"/>
                    <a:pt x="33754" y="67530"/>
                  </a:cubicBezTo>
                  <a:cubicBezTo>
                    <a:pt x="52409" y="67530"/>
                    <a:pt x="67531" y="52408"/>
                    <a:pt x="67531" y="33753"/>
                  </a:cubicBezTo>
                  <a:cubicBezTo>
                    <a:pt x="67531" y="15122"/>
                    <a:pt x="52409" y="0"/>
                    <a:pt x="33754" y="0"/>
                  </a:cubicBezTo>
                  <a:close/>
                </a:path>
              </a:pathLst>
            </a:custGeom>
            <a:solidFill>
              <a:srgbClr val="54BA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0"/>
            <p:cNvSpPr/>
            <p:nvPr/>
          </p:nvSpPr>
          <p:spPr>
            <a:xfrm>
              <a:off x="2939550" y="2449350"/>
              <a:ext cx="601900" cy="796800"/>
            </a:xfrm>
            <a:custGeom>
              <a:rect b="b" l="l" r="r" t="t"/>
              <a:pathLst>
                <a:path extrusionOk="0" h="31872" w="24076">
                  <a:moveTo>
                    <a:pt x="12443" y="0"/>
                  </a:moveTo>
                  <a:cubicBezTo>
                    <a:pt x="12191" y="0"/>
                    <a:pt x="11994" y="6"/>
                    <a:pt x="11856" y="6"/>
                  </a:cubicBezTo>
                  <a:cubicBezTo>
                    <a:pt x="3340" y="6"/>
                    <a:pt x="1162" y="5909"/>
                    <a:pt x="1162" y="9297"/>
                  </a:cubicBezTo>
                  <a:cubicBezTo>
                    <a:pt x="1162" y="10797"/>
                    <a:pt x="1380" y="12805"/>
                    <a:pt x="2880" y="14620"/>
                  </a:cubicBezTo>
                  <a:cubicBezTo>
                    <a:pt x="5372" y="17499"/>
                    <a:pt x="11977" y="18733"/>
                    <a:pt x="14615" y="19483"/>
                  </a:cubicBezTo>
                  <a:cubicBezTo>
                    <a:pt x="17252" y="20209"/>
                    <a:pt x="18002" y="21636"/>
                    <a:pt x="18002" y="22677"/>
                  </a:cubicBezTo>
                  <a:cubicBezTo>
                    <a:pt x="18002" y="23161"/>
                    <a:pt x="18196" y="26379"/>
                    <a:pt x="12873" y="26379"/>
                  </a:cubicBezTo>
                  <a:cubicBezTo>
                    <a:pt x="8372" y="26379"/>
                    <a:pt x="5082" y="23717"/>
                    <a:pt x="3969" y="22653"/>
                  </a:cubicBezTo>
                  <a:cubicBezTo>
                    <a:pt x="3857" y="22552"/>
                    <a:pt x="3720" y="22503"/>
                    <a:pt x="3583" y="22503"/>
                  </a:cubicBezTo>
                  <a:cubicBezTo>
                    <a:pt x="3423" y="22503"/>
                    <a:pt x="3263" y="22571"/>
                    <a:pt x="3146" y="22701"/>
                  </a:cubicBezTo>
                  <a:lnTo>
                    <a:pt x="194" y="26185"/>
                  </a:lnTo>
                  <a:cubicBezTo>
                    <a:pt x="1" y="26403"/>
                    <a:pt x="1" y="26742"/>
                    <a:pt x="194" y="26959"/>
                  </a:cubicBezTo>
                  <a:cubicBezTo>
                    <a:pt x="3606" y="30395"/>
                    <a:pt x="8977" y="31871"/>
                    <a:pt x="12873" y="31871"/>
                  </a:cubicBezTo>
                  <a:cubicBezTo>
                    <a:pt x="19381" y="31871"/>
                    <a:pt x="24075" y="28290"/>
                    <a:pt x="24075" y="22628"/>
                  </a:cubicBezTo>
                  <a:cubicBezTo>
                    <a:pt x="24075" y="16483"/>
                    <a:pt x="19381" y="14547"/>
                    <a:pt x="15389" y="13507"/>
                  </a:cubicBezTo>
                  <a:cubicBezTo>
                    <a:pt x="9195" y="11982"/>
                    <a:pt x="7211" y="11136"/>
                    <a:pt x="7211" y="8885"/>
                  </a:cubicBezTo>
                  <a:cubicBezTo>
                    <a:pt x="7211" y="6054"/>
                    <a:pt x="10066" y="5474"/>
                    <a:pt x="11856" y="5474"/>
                  </a:cubicBezTo>
                  <a:cubicBezTo>
                    <a:pt x="13647" y="5474"/>
                    <a:pt x="15703" y="6151"/>
                    <a:pt x="17276" y="6950"/>
                  </a:cubicBezTo>
                  <a:cubicBezTo>
                    <a:pt x="18244" y="7434"/>
                    <a:pt x="19067" y="8039"/>
                    <a:pt x="19551" y="8401"/>
                  </a:cubicBezTo>
                  <a:cubicBezTo>
                    <a:pt x="19664" y="8494"/>
                    <a:pt x="19795" y="8539"/>
                    <a:pt x="19922" y="8539"/>
                  </a:cubicBezTo>
                  <a:cubicBezTo>
                    <a:pt x="20095" y="8539"/>
                    <a:pt x="20262" y="8458"/>
                    <a:pt x="20373" y="8305"/>
                  </a:cubicBezTo>
                  <a:lnTo>
                    <a:pt x="22986" y="4603"/>
                  </a:lnTo>
                  <a:cubicBezTo>
                    <a:pt x="23180" y="4361"/>
                    <a:pt x="23132" y="3998"/>
                    <a:pt x="22890" y="3828"/>
                  </a:cubicBezTo>
                  <a:cubicBezTo>
                    <a:pt x="18122" y="237"/>
                    <a:pt x="14102" y="0"/>
                    <a:pt x="12443" y="0"/>
                  </a:cubicBezTo>
                  <a:close/>
                </a:path>
              </a:pathLst>
            </a:custGeom>
            <a:solidFill>
              <a:srgbClr val="54BA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0"/>
            <p:cNvSpPr/>
            <p:nvPr/>
          </p:nvSpPr>
          <p:spPr>
            <a:xfrm>
              <a:off x="3591025" y="2633975"/>
              <a:ext cx="608525" cy="774875"/>
            </a:xfrm>
            <a:custGeom>
              <a:rect b="b" l="l" r="r" t="t"/>
              <a:pathLst>
                <a:path extrusionOk="0" h="30995" w="24341">
                  <a:moveTo>
                    <a:pt x="12025" y="5323"/>
                  </a:moveTo>
                  <a:cubicBezTo>
                    <a:pt x="16526" y="5323"/>
                    <a:pt x="18244" y="8953"/>
                    <a:pt x="18244" y="12243"/>
                  </a:cubicBezTo>
                  <a:cubicBezTo>
                    <a:pt x="18244" y="15534"/>
                    <a:pt x="16429" y="19260"/>
                    <a:pt x="12098" y="19260"/>
                  </a:cubicBezTo>
                  <a:cubicBezTo>
                    <a:pt x="8759" y="19260"/>
                    <a:pt x="5928" y="16381"/>
                    <a:pt x="5928" y="12243"/>
                  </a:cubicBezTo>
                  <a:cubicBezTo>
                    <a:pt x="5928" y="9727"/>
                    <a:pt x="7525" y="5323"/>
                    <a:pt x="12025" y="5323"/>
                  </a:cubicBezTo>
                  <a:close/>
                  <a:moveTo>
                    <a:pt x="13356" y="0"/>
                  </a:moveTo>
                  <a:cubicBezTo>
                    <a:pt x="8590" y="0"/>
                    <a:pt x="6025" y="3509"/>
                    <a:pt x="6025" y="3509"/>
                  </a:cubicBezTo>
                  <a:lnTo>
                    <a:pt x="6025" y="1089"/>
                  </a:lnTo>
                  <a:cubicBezTo>
                    <a:pt x="6025" y="750"/>
                    <a:pt x="5759" y="508"/>
                    <a:pt x="5444" y="508"/>
                  </a:cubicBezTo>
                  <a:lnTo>
                    <a:pt x="557" y="508"/>
                  </a:lnTo>
                  <a:cubicBezTo>
                    <a:pt x="242" y="508"/>
                    <a:pt x="0" y="750"/>
                    <a:pt x="0" y="1089"/>
                  </a:cubicBezTo>
                  <a:lnTo>
                    <a:pt x="0" y="30414"/>
                  </a:lnTo>
                  <a:cubicBezTo>
                    <a:pt x="0" y="30729"/>
                    <a:pt x="242" y="30995"/>
                    <a:pt x="557" y="30995"/>
                  </a:cubicBezTo>
                  <a:lnTo>
                    <a:pt x="5468" y="30995"/>
                  </a:lnTo>
                  <a:cubicBezTo>
                    <a:pt x="5783" y="30995"/>
                    <a:pt x="6049" y="30729"/>
                    <a:pt x="6049" y="30414"/>
                  </a:cubicBezTo>
                  <a:lnTo>
                    <a:pt x="6049" y="21292"/>
                  </a:lnTo>
                  <a:cubicBezTo>
                    <a:pt x="6049" y="21292"/>
                    <a:pt x="8420" y="24486"/>
                    <a:pt x="13622" y="24486"/>
                  </a:cubicBezTo>
                  <a:cubicBezTo>
                    <a:pt x="17736" y="24486"/>
                    <a:pt x="24341" y="21171"/>
                    <a:pt x="24341" y="12340"/>
                  </a:cubicBezTo>
                  <a:cubicBezTo>
                    <a:pt x="24341" y="3509"/>
                    <a:pt x="18123" y="0"/>
                    <a:pt x="13356" y="0"/>
                  </a:cubicBezTo>
                  <a:close/>
                </a:path>
              </a:pathLst>
            </a:custGeom>
            <a:solidFill>
              <a:srgbClr val="54BA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0"/>
            <p:cNvSpPr/>
            <p:nvPr/>
          </p:nvSpPr>
          <p:spPr>
            <a:xfrm>
              <a:off x="4241275" y="2633975"/>
              <a:ext cx="625475" cy="613375"/>
            </a:xfrm>
            <a:custGeom>
              <a:rect b="b" l="l" r="r" t="t"/>
              <a:pathLst>
                <a:path extrusionOk="0" h="24535" w="25019">
                  <a:moveTo>
                    <a:pt x="12510" y="5323"/>
                  </a:moveTo>
                  <a:cubicBezTo>
                    <a:pt x="15171" y="5323"/>
                    <a:pt x="18970" y="7525"/>
                    <a:pt x="18970" y="12267"/>
                  </a:cubicBezTo>
                  <a:cubicBezTo>
                    <a:pt x="18970" y="17010"/>
                    <a:pt x="15655" y="19260"/>
                    <a:pt x="12510" y="19260"/>
                  </a:cubicBezTo>
                  <a:cubicBezTo>
                    <a:pt x="9364" y="19260"/>
                    <a:pt x="5928" y="16647"/>
                    <a:pt x="5928" y="12267"/>
                  </a:cubicBezTo>
                  <a:cubicBezTo>
                    <a:pt x="5928" y="7912"/>
                    <a:pt x="9025" y="5323"/>
                    <a:pt x="12510" y="5323"/>
                  </a:cubicBezTo>
                  <a:close/>
                  <a:moveTo>
                    <a:pt x="12461" y="0"/>
                  </a:moveTo>
                  <a:cubicBezTo>
                    <a:pt x="4767" y="0"/>
                    <a:pt x="0" y="6339"/>
                    <a:pt x="0" y="12292"/>
                  </a:cubicBezTo>
                  <a:cubicBezTo>
                    <a:pt x="0" y="18824"/>
                    <a:pt x="5057" y="24535"/>
                    <a:pt x="12510" y="24535"/>
                  </a:cubicBezTo>
                  <a:cubicBezTo>
                    <a:pt x="19962" y="24535"/>
                    <a:pt x="25019" y="18655"/>
                    <a:pt x="25019" y="12292"/>
                  </a:cubicBezTo>
                  <a:cubicBezTo>
                    <a:pt x="25019" y="5928"/>
                    <a:pt x="20155" y="0"/>
                    <a:pt x="12461" y="0"/>
                  </a:cubicBezTo>
                  <a:close/>
                </a:path>
              </a:pathLst>
            </a:custGeom>
            <a:solidFill>
              <a:srgbClr val="54BA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0"/>
            <p:cNvSpPr/>
            <p:nvPr/>
          </p:nvSpPr>
          <p:spPr>
            <a:xfrm>
              <a:off x="4876400" y="2490000"/>
              <a:ext cx="375075" cy="754325"/>
            </a:xfrm>
            <a:custGeom>
              <a:rect b="b" l="l" r="r" t="t"/>
              <a:pathLst>
                <a:path extrusionOk="0" h="30173" w="15003">
                  <a:moveTo>
                    <a:pt x="3485" y="1"/>
                  </a:moveTo>
                  <a:cubicBezTo>
                    <a:pt x="3170" y="1"/>
                    <a:pt x="2904" y="243"/>
                    <a:pt x="2904" y="557"/>
                  </a:cubicBezTo>
                  <a:lnTo>
                    <a:pt x="2904" y="6195"/>
                  </a:lnTo>
                  <a:lnTo>
                    <a:pt x="557" y="6195"/>
                  </a:lnTo>
                  <a:cubicBezTo>
                    <a:pt x="243" y="6195"/>
                    <a:pt x="1" y="6461"/>
                    <a:pt x="1" y="6775"/>
                  </a:cubicBezTo>
                  <a:lnTo>
                    <a:pt x="1" y="10937"/>
                  </a:lnTo>
                  <a:cubicBezTo>
                    <a:pt x="1" y="11252"/>
                    <a:pt x="243" y="11518"/>
                    <a:pt x="557" y="11518"/>
                  </a:cubicBezTo>
                  <a:lnTo>
                    <a:pt x="2904" y="11518"/>
                  </a:lnTo>
                  <a:lnTo>
                    <a:pt x="2904" y="23301"/>
                  </a:lnTo>
                  <a:cubicBezTo>
                    <a:pt x="2904" y="25963"/>
                    <a:pt x="4114" y="30173"/>
                    <a:pt x="9389" y="30173"/>
                  </a:cubicBezTo>
                  <a:cubicBezTo>
                    <a:pt x="11832" y="30173"/>
                    <a:pt x="13889" y="29326"/>
                    <a:pt x="14688" y="28963"/>
                  </a:cubicBezTo>
                  <a:cubicBezTo>
                    <a:pt x="14881" y="28866"/>
                    <a:pt x="15002" y="28648"/>
                    <a:pt x="15002" y="28430"/>
                  </a:cubicBezTo>
                  <a:lnTo>
                    <a:pt x="15002" y="24366"/>
                  </a:lnTo>
                  <a:cubicBezTo>
                    <a:pt x="15002" y="24084"/>
                    <a:pt x="14785" y="23892"/>
                    <a:pt x="14554" y="23892"/>
                  </a:cubicBezTo>
                  <a:cubicBezTo>
                    <a:pt x="14468" y="23892"/>
                    <a:pt x="14380" y="23919"/>
                    <a:pt x="14300" y="23979"/>
                  </a:cubicBezTo>
                  <a:cubicBezTo>
                    <a:pt x="13744" y="24366"/>
                    <a:pt x="12849" y="24753"/>
                    <a:pt x="11518" y="24753"/>
                  </a:cubicBezTo>
                  <a:cubicBezTo>
                    <a:pt x="9002" y="24753"/>
                    <a:pt x="8856" y="23035"/>
                    <a:pt x="8856" y="21825"/>
                  </a:cubicBezTo>
                  <a:lnTo>
                    <a:pt x="8856" y="11518"/>
                  </a:lnTo>
                  <a:lnTo>
                    <a:pt x="14446" y="11518"/>
                  </a:lnTo>
                  <a:cubicBezTo>
                    <a:pt x="14760" y="11518"/>
                    <a:pt x="15002" y="11252"/>
                    <a:pt x="15002" y="10937"/>
                  </a:cubicBezTo>
                  <a:lnTo>
                    <a:pt x="15002" y="6775"/>
                  </a:lnTo>
                  <a:cubicBezTo>
                    <a:pt x="15002" y="6461"/>
                    <a:pt x="14760" y="6195"/>
                    <a:pt x="14446" y="6195"/>
                  </a:cubicBezTo>
                  <a:lnTo>
                    <a:pt x="8856" y="6195"/>
                  </a:lnTo>
                  <a:lnTo>
                    <a:pt x="8856" y="557"/>
                  </a:lnTo>
                  <a:cubicBezTo>
                    <a:pt x="8856" y="243"/>
                    <a:pt x="8614" y="1"/>
                    <a:pt x="8300" y="1"/>
                  </a:cubicBezTo>
                  <a:close/>
                </a:path>
              </a:pathLst>
            </a:custGeom>
            <a:solidFill>
              <a:srgbClr val="54BA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0"/>
            <p:cNvSpPr/>
            <p:nvPr/>
          </p:nvSpPr>
          <p:spPr>
            <a:xfrm>
              <a:off x="5295600" y="2387775"/>
              <a:ext cx="185725" cy="185725"/>
            </a:xfrm>
            <a:custGeom>
              <a:rect b="b" l="l" r="r" t="t"/>
              <a:pathLst>
                <a:path extrusionOk="0" h="7429" w="7429">
                  <a:moveTo>
                    <a:pt x="3702" y="1"/>
                  </a:moveTo>
                  <a:cubicBezTo>
                    <a:pt x="1646" y="1"/>
                    <a:pt x="0" y="1670"/>
                    <a:pt x="0" y="3727"/>
                  </a:cubicBezTo>
                  <a:cubicBezTo>
                    <a:pt x="0" y="5783"/>
                    <a:pt x="1646" y="7429"/>
                    <a:pt x="3702" y="7429"/>
                  </a:cubicBezTo>
                  <a:cubicBezTo>
                    <a:pt x="5759" y="7429"/>
                    <a:pt x="7428" y="5783"/>
                    <a:pt x="7428" y="3727"/>
                  </a:cubicBezTo>
                  <a:cubicBezTo>
                    <a:pt x="7428" y="1670"/>
                    <a:pt x="5759" y="1"/>
                    <a:pt x="3702" y="1"/>
                  </a:cubicBezTo>
                  <a:close/>
                </a:path>
              </a:pathLst>
            </a:custGeom>
            <a:solidFill>
              <a:srgbClr val="54BA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0"/>
            <p:cNvSpPr/>
            <p:nvPr/>
          </p:nvSpPr>
          <p:spPr>
            <a:xfrm>
              <a:off x="5313750" y="2644850"/>
              <a:ext cx="148825" cy="589200"/>
            </a:xfrm>
            <a:custGeom>
              <a:rect b="b" l="l" r="r" t="t"/>
              <a:pathLst>
                <a:path extrusionOk="0" h="23568" w="5953">
                  <a:moveTo>
                    <a:pt x="557" y="1"/>
                  </a:moveTo>
                  <a:cubicBezTo>
                    <a:pt x="242" y="1"/>
                    <a:pt x="0" y="267"/>
                    <a:pt x="0" y="581"/>
                  </a:cubicBezTo>
                  <a:lnTo>
                    <a:pt x="0" y="22987"/>
                  </a:lnTo>
                  <a:cubicBezTo>
                    <a:pt x="0" y="23325"/>
                    <a:pt x="242" y="23567"/>
                    <a:pt x="557" y="23567"/>
                  </a:cubicBezTo>
                  <a:lnTo>
                    <a:pt x="5372" y="23567"/>
                  </a:lnTo>
                  <a:cubicBezTo>
                    <a:pt x="5686" y="23567"/>
                    <a:pt x="5952" y="23325"/>
                    <a:pt x="5952" y="22987"/>
                  </a:cubicBezTo>
                  <a:lnTo>
                    <a:pt x="5952" y="581"/>
                  </a:lnTo>
                  <a:cubicBezTo>
                    <a:pt x="5952" y="267"/>
                    <a:pt x="5686" y="1"/>
                    <a:pt x="5372" y="1"/>
                  </a:cubicBezTo>
                  <a:close/>
                </a:path>
              </a:pathLst>
            </a:custGeom>
            <a:solidFill>
              <a:srgbClr val="54BA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0"/>
            <p:cNvSpPr/>
            <p:nvPr/>
          </p:nvSpPr>
          <p:spPr>
            <a:xfrm>
              <a:off x="5523025" y="2423475"/>
              <a:ext cx="900100" cy="988400"/>
            </a:xfrm>
            <a:custGeom>
              <a:rect b="b" l="l" r="r" t="t"/>
              <a:pathLst>
                <a:path extrusionOk="0" h="39536" w="36004">
                  <a:moveTo>
                    <a:pt x="10187" y="0"/>
                  </a:moveTo>
                  <a:cubicBezTo>
                    <a:pt x="3050" y="0"/>
                    <a:pt x="2880" y="6339"/>
                    <a:pt x="2880" y="7356"/>
                  </a:cubicBezTo>
                  <a:lnTo>
                    <a:pt x="2880" y="8856"/>
                  </a:lnTo>
                  <a:lnTo>
                    <a:pt x="582" y="8856"/>
                  </a:lnTo>
                  <a:cubicBezTo>
                    <a:pt x="267" y="8856"/>
                    <a:pt x="1" y="9122"/>
                    <a:pt x="1" y="9436"/>
                  </a:cubicBezTo>
                  <a:lnTo>
                    <a:pt x="1" y="13598"/>
                  </a:lnTo>
                  <a:cubicBezTo>
                    <a:pt x="1" y="13913"/>
                    <a:pt x="267" y="14179"/>
                    <a:pt x="582" y="14179"/>
                  </a:cubicBezTo>
                  <a:lnTo>
                    <a:pt x="2880" y="14179"/>
                  </a:lnTo>
                  <a:lnTo>
                    <a:pt x="2880" y="31890"/>
                  </a:lnTo>
                  <a:cubicBezTo>
                    <a:pt x="2880" y="32204"/>
                    <a:pt x="3122" y="32471"/>
                    <a:pt x="3461" y="32471"/>
                  </a:cubicBezTo>
                  <a:lnTo>
                    <a:pt x="8276" y="32471"/>
                  </a:lnTo>
                  <a:cubicBezTo>
                    <a:pt x="8590" y="32471"/>
                    <a:pt x="8857" y="32204"/>
                    <a:pt x="8857" y="31890"/>
                  </a:cubicBezTo>
                  <a:lnTo>
                    <a:pt x="8857" y="14179"/>
                  </a:lnTo>
                  <a:lnTo>
                    <a:pt x="13768" y="14179"/>
                  </a:lnTo>
                  <a:lnTo>
                    <a:pt x="21269" y="32059"/>
                  </a:lnTo>
                  <a:cubicBezTo>
                    <a:pt x="21269" y="32059"/>
                    <a:pt x="20398" y="34358"/>
                    <a:pt x="18438" y="34358"/>
                  </a:cubicBezTo>
                  <a:cubicBezTo>
                    <a:pt x="17107" y="34358"/>
                    <a:pt x="15970" y="33777"/>
                    <a:pt x="15462" y="33463"/>
                  </a:cubicBezTo>
                  <a:cubicBezTo>
                    <a:pt x="15416" y="33432"/>
                    <a:pt x="15366" y="33419"/>
                    <a:pt x="15316" y="33419"/>
                  </a:cubicBezTo>
                  <a:cubicBezTo>
                    <a:pt x="15207" y="33419"/>
                    <a:pt x="15100" y="33484"/>
                    <a:pt x="15051" y="33584"/>
                  </a:cubicBezTo>
                  <a:lnTo>
                    <a:pt x="13309" y="37334"/>
                  </a:lnTo>
                  <a:cubicBezTo>
                    <a:pt x="13188" y="37600"/>
                    <a:pt x="13284" y="37915"/>
                    <a:pt x="13526" y="38060"/>
                  </a:cubicBezTo>
                  <a:cubicBezTo>
                    <a:pt x="14276" y="38568"/>
                    <a:pt x="16115" y="39536"/>
                    <a:pt x="18970" y="39536"/>
                  </a:cubicBezTo>
                  <a:cubicBezTo>
                    <a:pt x="23882" y="39536"/>
                    <a:pt x="25600" y="36027"/>
                    <a:pt x="26616" y="33438"/>
                  </a:cubicBezTo>
                  <a:cubicBezTo>
                    <a:pt x="27536" y="31116"/>
                    <a:pt x="34649" y="12654"/>
                    <a:pt x="35907" y="9388"/>
                  </a:cubicBezTo>
                  <a:cubicBezTo>
                    <a:pt x="36004" y="9146"/>
                    <a:pt x="35835" y="8904"/>
                    <a:pt x="35593" y="8904"/>
                  </a:cubicBezTo>
                  <a:lnTo>
                    <a:pt x="30221" y="8904"/>
                  </a:lnTo>
                  <a:cubicBezTo>
                    <a:pt x="29979" y="8904"/>
                    <a:pt x="29762" y="9049"/>
                    <a:pt x="29665" y="9291"/>
                  </a:cubicBezTo>
                  <a:lnTo>
                    <a:pt x="24197" y="25043"/>
                  </a:lnTo>
                  <a:lnTo>
                    <a:pt x="18075" y="9243"/>
                  </a:lnTo>
                  <a:cubicBezTo>
                    <a:pt x="18002" y="9001"/>
                    <a:pt x="17785" y="8856"/>
                    <a:pt x="17543" y="8856"/>
                  </a:cubicBezTo>
                  <a:lnTo>
                    <a:pt x="8808" y="8856"/>
                  </a:lnTo>
                  <a:lnTo>
                    <a:pt x="8808" y="7694"/>
                  </a:lnTo>
                  <a:cubicBezTo>
                    <a:pt x="8808" y="5783"/>
                    <a:pt x="10308" y="5154"/>
                    <a:pt x="11373" y="5154"/>
                  </a:cubicBezTo>
                  <a:cubicBezTo>
                    <a:pt x="12462" y="5154"/>
                    <a:pt x="13792" y="5493"/>
                    <a:pt x="14252" y="5686"/>
                  </a:cubicBezTo>
                  <a:cubicBezTo>
                    <a:pt x="14332" y="5715"/>
                    <a:pt x="14401" y="5729"/>
                    <a:pt x="14463" y="5729"/>
                  </a:cubicBezTo>
                  <a:cubicBezTo>
                    <a:pt x="14758" y="5729"/>
                    <a:pt x="14857" y="5422"/>
                    <a:pt x="14857" y="5081"/>
                  </a:cubicBezTo>
                  <a:lnTo>
                    <a:pt x="14857" y="774"/>
                  </a:lnTo>
                  <a:cubicBezTo>
                    <a:pt x="14857" y="774"/>
                    <a:pt x="13720" y="0"/>
                    <a:pt x="10187" y="0"/>
                  </a:cubicBezTo>
                  <a:close/>
                </a:path>
              </a:pathLst>
            </a:custGeom>
            <a:solidFill>
              <a:srgbClr val="54BA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0"/>
            <p:cNvSpPr/>
            <p:nvPr/>
          </p:nvSpPr>
          <p:spPr>
            <a:xfrm>
              <a:off x="6494500" y="2686000"/>
              <a:ext cx="84100" cy="97400"/>
            </a:xfrm>
            <a:custGeom>
              <a:rect b="b" l="l" r="r" t="t"/>
              <a:pathLst>
                <a:path extrusionOk="0" h="3896" w="3364">
                  <a:moveTo>
                    <a:pt x="1718" y="774"/>
                  </a:moveTo>
                  <a:cubicBezTo>
                    <a:pt x="2129" y="774"/>
                    <a:pt x="2371" y="968"/>
                    <a:pt x="2371" y="1331"/>
                  </a:cubicBezTo>
                  <a:cubicBezTo>
                    <a:pt x="2371" y="1670"/>
                    <a:pt x="2153" y="1887"/>
                    <a:pt x="1718" y="1887"/>
                  </a:cubicBezTo>
                  <a:lnTo>
                    <a:pt x="847" y="1887"/>
                  </a:lnTo>
                  <a:lnTo>
                    <a:pt x="847" y="774"/>
                  </a:lnTo>
                  <a:close/>
                  <a:moveTo>
                    <a:pt x="0" y="0"/>
                  </a:moveTo>
                  <a:lnTo>
                    <a:pt x="0" y="3896"/>
                  </a:lnTo>
                  <a:lnTo>
                    <a:pt x="847" y="3896"/>
                  </a:lnTo>
                  <a:lnTo>
                    <a:pt x="847" y="2662"/>
                  </a:lnTo>
                  <a:lnTo>
                    <a:pt x="1524" y="2662"/>
                  </a:lnTo>
                  <a:lnTo>
                    <a:pt x="2371" y="3896"/>
                  </a:lnTo>
                  <a:lnTo>
                    <a:pt x="3363" y="3896"/>
                  </a:lnTo>
                  <a:lnTo>
                    <a:pt x="2420" y="2516"/>
                  </a:lnTo>
                  <a:cubicBezTo>
                    <a:pt x="2904" y="2323"/>
                    <a:pt x="3242" y="1936"/>
                    <a:pt x="3242" y="1307"/>
                  </a:cubicBezTo>
                  <a:lnTo>
                    <a:pt x="3242" y="1282"/>
                  </a:lnTo>
                  <a:cubicBezTo>
                    <a:pt x="3242" y="919"/>
                    <a:pt x="3146" y="605"/>
                    <a:pt x="2928" y="387"/>
                  </a:cubicBezTo>
                  <a:cubicBezTo>
                    <a:pt x="2662" y="145"/>
                    <a:pt x="2274" y="0"/>
                    <a:pt x="1791" y="0"/>
                  </a:cubicBezTo>
                  <a:close/>
                </a:path>
              </a:pathLst>
            </a:custGeom>
            <a:solidFill>
              <a:srgbClr val="54BA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0"/>
            <p:cNvSpPr/>
            <p:nvPr/>
          </p:nvSpPr>
          <p:spPr>
            <a:xfrm>
              <a:off x="6441250" y="2644850"/>
              <a:ext cx="183925" cy="184525"/>
            </a:xfrm>
            <a:custGeom>
              <a:rect b="b" l="l" r="r" t="t"/>
              <a:pathLst>
                <a:path extrusionOk="0" h="7381" w="7357">
                  <a:moveTo>
                    <a:pt x="3679" y="412"/>
                  </a:moveTo>
                  <a:cubicBezTo>
                    <a:pt x="5493" y="412"/>
                    <a:pt x="6969" y="1888"/>
                    <a:pt x="6969" y="3678"/>
                  </a:cubicBezTo>
                  <a:cubicBezTo>
                    <a:pt x="6969" y="5493"/>
                    <a:pt x="5493" y="6969"/>
                    <a:pt x="3679" y="6969"/>
                  </a:cubicBezTo>
                  <a:cubicBezTo>
                    <a:pt x="1864" y="6969"/>
                    <a:pt x="388" y="5493"/>
                    <a:pt x="388" y="3678"/>
                  </a:cubicBezTo>
                  <a:cubicBezTo>
                    <a:pt x="388" y="1888"/>
                    <a:pt x="1864" y="412"/>
                    <a:pt x="3679" y="412"/>
                  </a:cubicBezTo>
                  <a:close/>
                  <a:moveTo>
                    <a:pt x="3679" y="1"/>
                  </a:moveTo>
                  <a:cubicBezTo>
                    <a:pt x="1646" y="1"/>
                    <a:pt x="1" y="1646"/>
                    <a:pt x="1" y="3678"/>
                  </a:cubicBezTo>
                  <a:cubicBezTo>
                    <a:pt x="1" y="5711"/>
                    <a:pt x="1646" y="7380"/>
                    <a:pt x="3679" y="7380"/>
                  </a:cubicBezTo>
                  <a:cubicBezTo>
                    <a:pt x="5711" y="7380"/>
                    <a:pt x="7356" y="5711"/>
                    <a:pt x="7356" y="3678"/>
                  </a:cubicBezTo>
                  <a:cubicBezTo>
                    <a:pt x="7356" y="1646"/>
                    <a:pt x="5711" y="1"/>
                    <a:pt x="3679" y="1"/>
                  </a:cubicBezTo>
                  <a:close/>
                </a:path>
              </a:pathLst>
            </a:custGeom>
            <a:solidFill>
              <a:srgbClr val="54BA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0"/>
            <p:cNvSpPr/>
            <p:nvPr/>
          </p:nvSpPr>
          <p:spPr>
            <a:xfrm>
              <a:off x="1341425" y="3007625"/>
              <a:ext cx="900100" cy="237300"/>
            </a:xfrm>
            <a:custGeom>
              <a:rect b="b" l="l" r="r" t="t"/>
              <a:pathLst>
                <a:path extrusionOk="0" h="9492" w="36004">
                  <a:moveTo>
                    <a:pt x="14093" y="0"/>
                  </a:moveTo>
                  <a:cubicBezTo>
                    <a:pt x="7218" y="0"/>
                    <a:pt x="2202" y="1488"/>
                    <a:pt x="1815" y="1604"/>
                  </a:cubicBezTo>
                  <a:cubicBezTo>
                    <a:pt x="654" y="1967"/>
                    <a:pt x="1" y="3201"/>
                    <a:pt x="340" y="4387"/>
                  </a:cubicBezTo>
                  <a:cubicBezTo>
                    <a:pt x="638" y="5341"/>
                    <a:pt x="1524" y="5952"/>
                    <a:pt x="2488" y="5952"/>
                  </a:cubicBezTo>
                  <a:cubicBezTo>
                    <a:pt x="2697" y="5952"/>
                    <a:pt x="2910" y="5923"/>
                    <a:pt x="3122" y="5862"/>
                  </a:cubicBezTo>
                  <a:cubicBezTo>
                    <a:pt x="3200" y="5836"/>
                    <a:pt x="7796" y="4489"/>
                    <a:pt x="14094" y="4489"/>
                  </a:cubicBezTo>
                  <a:cubicBezTo>
                    <a:pt x="19510" y="4489"/>
                    <a:pt x="26184" y="5485"/>
                    <a:pt x="32326" y="9177"/>
                  </a:cubicBezTo>
                  <a:cubicBezTo>
                    <a:pt x="32689" y="9395"/>
                    <a:pt x="33076" y="9492"/>
                    <a:pt x="33463" y="9492"/>
                  </a:cubicBezTo>
                  <a:cubicBezTo>
                    <a:pt x="34238" y="9492"/>
                    <a:pt x="34963" y="9105"/>
                    <a:pt x="35375" y="8427"/>
                  </a:cubicBezTo>
                  <a:cubicBezTo>
                    <a:pt x="36004" y="7363"/>
                    <a:pt x="35665" y="6008"/>
                    <a:pt x="34625" y="5379"/>
                  </a:cubicBezTo>
                  <a:cubicBezTo>
                    <a:pt x="27599" y="1148"/>
                    <a:pt x="20130" y="0"/>
                    <a:pt x="1409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0"/>
            <p:cNvSpPr/>
            <p:nvPr/>
          </p:nvSpPr>
          <p:spPr>
            <a:xfrm>
              <a:off x="1303925" y="2736250"/>
              <a:ext cx="1044675" cy="281250"/>
            </a:xfrm>
            <a:custGeom>
              <a:rect b="b" l="l" r="r" t="t"/>
              <a:pathLst>
                <a:path extrusionOk="0" h="11250" w="41787">
                  <a:moveTo>
                    <a:pt x="15972" y="0"/>
                  </a:moveTo>
                  <a:cubicBezTo>
                    <a:pt x="8041" y="0"/>
                    <a:pt x="2510" y="1839"/>
                    <a:pt x="2081" y="1982"/>
                  </a:cubicBezTo>
                  <a:cubicBezTo>
                    <a:pt x="727" y="2442"/>
                    <a:pt x="1" y="3942"/>
                    <a:pt x="460" y="5321"/>
                  </a:cubicBezTo>
                  <a:cubicBezTo>
                    <a:pt x="846" y="6400"/>
                    <a:pt x="1860" y="7080"/>
                    <a:pt x="2954" y="7080"/>
                  </a:cubicBezTo>
                  <a:cubicBezTo>
                    <a:pt x="3234" y="7080"/>
                    <a:pt x="3519" y="7036"/>
                    <a:pt x="3799" y="6942"/>
                  </a:cubicBezTo>
                  <a:cubicBezTo>
                    <a:pt x="3891" y="6916"/>
                    <a:pt x="8833" y="5269"/>
                    <a:pt x="15989" y="5269"/>
                  </a:cubicBezTo>
                  <a:cubicBezTo>
                    <a:pt x="22089" y="5269"/>
                    <a:pt x="29797" y="6466"/>
                    <a:pt x="37480" y="10886"/>
                  </a:cubicBezTo>
                  <a:cubicBezTo>
                    <a:pt x="37915" y="11128"/>
                    <a:pt x="38351" y="11249"/>
                    <a:pt x="38786" y="11249"/>
                  </a:cubicBezTo>
                  <a:cubicBezTo>
                    <a:pt x="39706" y="11249"/>
                    <a:pt x="40577" y="10765"/>
                    <a:pt x="41061" y="9918"/>
                  </a:cubicBezTo>
                  <a:cubicBezTo>
                    <a:pt x="41786" y="8685"/>
                    <a:pt x="41351" y="7063"/>
                    <a:pt x="40093" y="6362"/>
                  </a:cubicBezTo>
                  <a:cubicBezTo>
                    <a:pt x="31424" y="1366"/>
                    <a:pt x="22807" y="0"/>
                    <a:pt x="1597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0"/>
            <p:cNvSpPr/>
            <p:nvPr/>
          </p:nvSpPr>
          <p:spPr>
            <a:xfrm>
              <a:off x="1244650" y="2441375"/>
              <a:ext cx="1224925" cy="317825"/>
            </a:xfrm>
            <a:custGeom>
              <a:rect b="b" l="l" r="r" t="t"/>
              <a:pathLst>
                <a:path extrusionOk="0" h="12713" w="48997">
                  <a:moveTo>
                    <a:pt x="19169" y="0"/>
                  </a:moveTo>
                  <a:cubicBezTo>
                    <a:pt x="9759" y="0"/>
                    <a:pt x="3137" y="2030"/>
                    <a:pt x="2638" y="2188"/>
                  </a:cubicBezTo>
                  <a:cubicBezTo>
                    <a:pt x="944" y="2720"/>
                    <a:pt x="0" y="4535"/>
                    <a:pt x="533" y="6228"/>
                  </a:cubicBezTo>
                  <a:cubicBezTo>
                    <a:pt x="984" y="7602"/>
                    <a:pt x="2247" y="8482"/>
                    <a:pt x="3624" y="8482"/>
                  </a:cubicBezTo>
                  <a:cubicBezTo>
                    <a:pt x="3945" y="8482"/>
                    <a:pt x="4273" y="8434"/>
                    <a:pt x="4598" y="8333"/>
                  </a:cubicBezTo>
                  <a:cubicBezTo>
                    <a:pt x="4703" y="8307"/>
                    <a:pt x="10655" y="6481"/>
                    <a:pt x="19174" y="6481"/>
                  </a:cubicBezTo>
                  <a:cubicBezTo>
                    <a:pt x="26245" y="6481"/>
                    <a:pt x="35084" y="7739"/>
                    <a:pt x="43819" y="12326"/>
                  </a:cubicBezTo>
                  <a:cubicBezTo>
                    <a:pt x="44303" y="12592"/>
                    <a:pt x="44811" y="12713"/>
                    <a:pt x="45319" y="12713"/>
                  </a:cubicBezTo>
                  <a:cubicBezTo>
                    <a:pt x="46480" y="12713"/>
                    <a:pt x="47593" y="12084"/>
                    <a:pt x="48174" y="10971"/>
                  </a:cubicBezTo>
                  <a:cubicBezTo>
                    <a:pt x="48997" y="9398"/>
                    <a:pt x="48392" y="7462"/>
                    <a:pt x="46819" y="6615"/>
                  </a:cubicBezTo>
                  <a:cubicBezTo>
                    <a:pt x="36953" y="1434"/>
                    <a:pt x="27076" y="0"/>
                    <a:pt x="1916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46" name="Google Shape;146;p20"/>
          <p:cNvPicPr preferRelativeResize="0"/>
          <p:nvPr/>
        </p:nvPicPr>
        <p:blipFill>
          <a:blip r:embed="rId5">
            <a:alphaModFix/>
          </a:blip>
          <a:stretch>
            <a:fillRect/>
          </a:stretch>
        </p:blipFill>
        <p:spPr>
          <a:xfrm>
            <a:off x="7692576" y="538145"/>
            <a:ext cx="1366650" cy="381075"/>
          </a:xfrm>
          <a:prstGeom prst="rect">
            <a:avLst/>
          </a:prstGeom>
          <a:noFill/>
          <a:ln>
            <a:noFill/>
          </a:ln>
        </p:spPr>
      </p:pic>
      <p:pic>
        <p:nvPicPr>
          <p:cNvPr id="147" name="Google Shape;147;p20"/>
          <p:cNvPicPr preferRelativeResize="0"/>
          <p:nvPr/>
        </p:nvPicPr>
        <p:blipFill>
          <a:blip r:embed="rId6">
            <a:alphaModFix/>
          </a:blip>
          <a:stretch>
            <a:fillRect/>
          </a:stretch>
        </p:blipFill>
        <p:spPr>
          <a:xfrm>
            <a:off x="7124164" y="992738"/>
            <a:ext cx="1343811" cy="381075"/>
          </a:xfrm>
          <a:prstGeom prst="rect">
            <a:avLst/>
          </a:prstGeom>
          <a:noFill/>
          <a:ln>
            <a:noFill/>
          </a:ln>
        </p:spPr>
      </p:pic>
      <p:pic>
        <p:nvPicPr>
          <p:cNvPr id="148" name="Google Shape;148;p20"/>
          <p:cNvPicPr preferRelativeResize="0"/>
          <p:nvPr/>
        </p:nvPicPr>
        <p:blipFill>
          <a:blip r:embed="rId7">
            <a:alphaModFix/>
          </a:blip>
          <a:stretch>
            <a:fillRect/>
          </a:stretch>
        </p:blipFill>
        <p:spPr>
          <a:xfrm>
            <a:off x="6616675" y="511375"/>
            <a:ext cx="1009650" cy="361950"/>
          </a:xfrm>
          <a:prstGeom prst="rect">
            <a:avLst/>
          </a:prstGeom>
          <a:noFill/>
          <a:ln>
            <a:noFill/>
          </a:ln>
        </p:spPr>
      </p:pic>
      <p:sp>
        <p:nvSpPr>
          <p:cNvPr id="149" name="Google Shape;149;p20"/>
          <p:cNvSpPr/>
          <p:nvPr/>
        </p:nvSpPr>
        <p:spPr>
          <a:xfrm>
            <a:off x="4040750" y="2974025"/>
            <a:ext cx="2444400" cy="464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0" name="Google Shape;150;p20"/>
          <p:cNvPicPr preferRelativeResize="0"/>
          <p:nvPr/>
        </p:nvPicPr>
        <p:blipFill rotWithShape="1">
          <a:blip r:embed="rId8">
            <a:alphaModFix/>
          </a:blip>
          <a:srcRect b="0" l="8145" r="8900" t="0"/>
          <a:stretch/>
        </p:blipFill>
        <p:spPr>
          <a:xfrm>
            <a:off x="6502425" y="2979750"/>
            <a:ext cx="2700099" cy="2169476"/>
          </a:xfrm>
          <a:prstGeom prst="rect">
            <a:avLst/>
          </a:prstGeom>
          <a:noFill/>
          <a:ln>
            <a:noFill/>
          </a:ln>
        </p:spPr>
      </p:pic>
      <p:pic>
        <p:nvPicPr>
          <p:cNvPr id="151" name="Google Shape;151;p20"/>
          <p:cNvPicPr preferRelativeResize="0"/>
          <p:nvPr/>
        </p:nvPicPr>
        <p:blipFill rotWithShape="1">
          <a:blip r:embed="rId9">
            <a:alphaModFix/>
          </a:blip>
          <a:srcRect b="1049" l="0" r="35749" t="-1050"/>
          <a:stretch/>
        </p:blipFill>
        <p:spPr>
          <a:xfrm>
            <a:off x="4044425" y="2974025"/>
            <a:ext cx="2428974" cy="2169475"/>
          </a:xfrm>
          <a:prstGeom prst="rect">
            <a:avLst/>
          </a:prstGeom>
          <a:noFill/>
          <a:ln>
            <a:noFill/>
          </a:ln>
        </p:spPr>
      </p:pic>
      <p:pic>
        <p:nvPicPr>
          <p:cNvPr id="152" name="Google Shape;152;p20"/>
          <p:cNvPicPr preferRelativeResize="0"/>
          <p:nvPr/>
        </p:nvPicPr>
        <p:blipFill>
          <a:blip r:embed="rId10">
            <a:alphaModFix/>
          </a:blip>
          <a:stretch>
            <a:fillRect/>
          </a:stretch>
        </p:blipFill>
        <p:spPr>
          <a:xfrm>
            <a:off x="7997674" y="1473962"/>
            <a:ext cx="1009650" cy="380526"/>
          </a:xfrm>
          <a:prstGeom prst="rect">
            <a:avLst/>
          </a:prstGeom>
          <a:noFill/>
          <a:ln>
            <a:noFill/>
          </a:ln>
        </p:spPr>
      </p:pic>
      <p:pic>
        <p:nvPicPr>
          <p:cNvPr id="153" name="Google Shape;153;p20"/>
          <p:cNvPicPr preferRelativeResize="0"/>
          <p:nvPr/>
        </p:nvPicPr>
        <p:blipFill rotWithShape="1">
          <a:blip r:embed="rId11">
            <a:alphaModFix/>
          </a:blip>
          <a:srcRect b="12952" l="0" r="0" t="0"/>
          <a:stretch/>
        </p:blipFill>
        <p:spPr>
          <a:xfrm>
            <a:off x="6609000" y="1486625"/>
            <a:ext cx="1303100" cy="297525"/>
          </a:xfrm>
          <a:prstGeom prst="rect">
            <a:avLst/>
          </a:prstGeom>
          <a:noFill/>
          <a:ln>
            <a:noFill/>
          </a:ln>
        </p:spPr>
      </p:pic>
      <p:pic>
        <p:nvPicPr>
          <p:cNvPr id="154" name="Google Shape;154;p20"/>
          <p:cNvPicPr preferRelativeResize="0"/>
          <p:nvPr/>
        </p:nvPicPr>
        <p:blipFill>
          <a:blip r:embed="rId12">
            <a:alphaModFix/>
          </a:blip>
          <a:stretch>
            <a:fillRect/>
          </a:stretch>
        </p:blipFill>
        <p:spPr>
          <a:xfrm>
            <a:off x="6755569" y="1984780"/>
            <a:ext cx="1343800" cy="297520"/>
          </a:xfrm>
          <a:prstGeom prst="rect">
            <a:avLst/>
          </a:prstGeom>
          <a:noFill/>
          <a:ln cap="flat" cmpd="sng" w="9525">
            <a:solidFill>
              <a:schemeClr val="lt1"/>
            </a:solidFill>
            <a:prstDash val="solid"/>
            <a:round/>
            <a:headEnd len="sm" w="sm" type="none"/>
            <a:tailEnd len="sm" w="sm" type="none"/>
          </a:ln>
        </p:spPr>
      </p:pic>
      <p:pic>
        <p:nvPicPr>
          <p:cNvPr id="155" name="Google Shape;155;p20"/>
          <p:cNvPicPr preferRelativeResize="0"/>
          <p:nvPr/>
        </p:nvPicPr>
        <p:blipFill>
          <a:blip r:embed="rId13">
            <a:alphaModFix/>
          </a:blip>
          <a:stretch>
            <a:fillRect/>
          </a:stretch>
        </p:blipFill>
        <p:spPr>
          <a:xfrm>
            <a:off x="7039690" y="2475525"/>
            <a:ext cx="1715891" cy="302550"/>
          </a:xfrm>
          <a:prstGeom prst="rect">
            <a:avLst/>
          </a:prstGeom>
          <a:noFill/>
          <a:ln cap="flat" cmpd="sng" w="9525">
            <a:solidFill>
              <a:schemeClr val="lt1"/>
            </a:solidFill>
            <a:prstDash val="solid"/>
            <a:round/>
            <a:headEnd len="sm" w="sm" type="none"/>
            <a:tailEnd len="sm" w="sm" type="none"/>
          </a:ln>
        </p:spPr>
      </p:pic>
      <p:pic>
        <p:nvPicPr>
          <p:cNvPr id="156" name="Google Shape;156;p20"/>
          <p:cNvPicPr preferRelativeResize="0"/>
          <p:nvPr/>
        </p:nvPicPr>
        <p:blipFill>
          <a:blip r:embed="rId14">
            <a:alphaModFix/>
          </a:blip>
          <a:stretch>
            <a:fillRect/>
          </a:stretch>
        </p:blipFill>
        <p:spPr>
          <a:xfrm>
            <a:off x="8419176" y="1894700"/>
            <a:ext cx="471436" cy="464400"/>
          </a:xfrm>
          <a:prstGeom prst="rect">
            <a:avLst/>
          </a:prstGeom>
          <a:noFill/>
          <a:ln>
            <a:noFill/>
          </a:ln>
        </p:spPr>
      </p:pic>
      <p:pic>
        <p:nvPicPr>
          <p:cNvPr id="157" name="Google Shape;157;p20"/>
          <p:cNvPicPr preferRelativeResize="0"/>
          <p:nvPr/>
        </p:nvPicPr>
        <p:blipFill rotWithShape="1">
          <a:blip r:embed="rId15">
            <a:alphaModFix/>
          </a:blip>
          <a:srcRect b="0" l="0" r="23669" t="0"/>
          <a:stretch/>
        </p:blipFill>
        <p:spPr>
          <a:xfrm>
            <a:off x="4039132" y="8450"/>
            <a:ext cx="2428974" cy="2169476"/>
          </a:xfrm>
          <a:prstGeom prst="rect">
            <a:avLst/>
          </a:prstGeom>
          <a:noFill/>
          <a:ln>
            <a:noFill/>
          </a:ln>
        </p:spPr>
      </p:pic>
      <p:pic>
        <p:nvPicPr>
          <p:cNvPr id="158" name="Google Shape;158;p20"/>
          <p:cNvPicPr preferRelativeResize="0"/>
          <p:nvPr/>
        </p:nvPicPr>
        <p:blipFill rotWithShape="1">
          <a:blip r:embed="rId16">
            <a:alphaModFix/>
          </a:blip>
          <a:srcRect b="53644" l="0" r="0" t="24262"/>
          <a:stretch/>
        </p:blipFill>
        <p:spPr>
          <a:xfrm>
            <a:off x="4044425" y="2177925"/>
            <a:ext cx="2418951" cy="801823"/>
          </a:xfrm>
          <a:prstGeom prst="rect">
            <a:avLst/>
          </a:prstGeom>
          <a:noFill/>
          <a:ln>
            <a:noFill/>
          </a:ln>
        </p:spPr>
      </p:pic>
      <p:pic>
        <p:nvPicPr>
          <p:cNvPr id="159" name="Google Shape;159;p20"/>
          <p:cNvPicPr preferRelativeResize="0"/>
          <p:nvPr/>
        </p:nvPicPr>
        <p:blipFill>
          <a:blip r:embed="rId17">
            <a:alphaModFix/>
          </a:blip>
          <a:stretch>
            <a:fillRect/>
          </a:stretch>
        </p:blipFill>
        <p:spPr>
          <a:xfrm>
            <a:off x="1105395" y="692679"/>
            <a:ext cx="1286355" cy="297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21"/>
          <p:cNvPicPr preferRelativeResize="0"/>
          <p:nvPr/>
        </p:nvPicPr>
        <p:blipFill>
          <a:blip r:embed="rId3">
            <a:alphaModFix/>
          </a:blip>
          <a:stretch>
            <a:fillRect/>
          </a:stretch>
        </p:blipFill>
        <p:spPr>
          <a:xfrm rot="5400000">
            <a:off x="3916512" y="133813"/>
            <a:ext cx="1310976" cy="2854000"/>
          </a:xfrm>
          <a:prstGeom prst="rect">
            <a:avLst/>
          </a:prstGeom>
          <a:noFill/>
          <a:ln>
            <a:noFill/>
          </a:ln>
          <a:effectLst>
            <a:outerShdw blurRad="128588" rotWithShape="0" algn="bl" dir="2820000" dist="47625">
              <a:srgbClr val="000000">
                <a:alpha val="36000"/>
              </a:srgbClr>
            </a:outerShdw>
          </a:effectLst>
        </p:spPr>
      </p:pic>
      <p:pic>
        <p:nvPicPr>
          <p:cNvPr id="165" name="Google Shape;165;p21"/>
          <p:cNvPicPr preferRelativeResize="0"/>
          <p:nvPr/>
        </p:nvPicPr>
        <p:blipFill>
          <a:blip r:embed="rId3">
            <a:alphaModFix/>
          </a:blip>
          <a:stretch>
            <a:fillRect/>
          </a:stretch>
        </p:blipFill>
        <p:spPr>
          <a:xfrm rot="5400000">
            <a:off x="6899000" y="139050"/>
            <a:ext cx="1321426" cy="2853975"/>
          </a:xfrm>
          <a:prstGeom prst="rect">
            <a:avLst/>
          </a:prstGeom>
          <a:noFill/>
          <a:ln>
            <a:noFill/>
          </a:ln>
          <a:effectLst>
            <a:outerShdw blurRad="128588" rotWithShape="0" algn="bl" dir="2820000" dist="47625">
              <a:srgbClr val="000000">
                <a:alpha val="36000"/>
              </a:srgbClr>
            </a:outerShdw>
          </a:effectLst>
        </p:spPr>
      </p:pic>
      <p:sp>
        <p:nvSpPr>
          <p:cNvPr id="166" name="Google Shape;166;p21"/>
          <p:cNvSpPr txBox="1"/>
          <p:nvPr/>
        </p:nvSpPr>
        <p:spPr>
          <a:xfrm>
            <a:off x="3175750" y="1030125"/>
            <a:ext cx="27810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2600">
                <a:solidFill>
                  <a:schemeClr val="lt1"/>
                </a:solidFill>
                <a:latin typeface="Poppins"/>
                <a:ea typeface="Poppins"/>
                <a:cs typeface="Poppins"/>
                <a:sym typeface="Poppins"/>
              </a:rPr>
              <a:t>Ofertas académicas</a:t>
            </a:r>
            <a:endParaRPr sz="2200">
              <a:solidFill>
                <a:schemeClr val="lt1"/>
              </a:solidFill>
            </a:endParaRPr>
          </a:p>
        </p:txBody>
      </p:sp>
      <p:sp>
        <p:nvSpPr>
          <p:cNvPr id="167" name="Google Shape;167;p21"/>
          <p:cNvSpPr txBox="1"/>
          <p:nvPr/>
        </p:nvSpPr>
        <p:spPr>
          <a:xfrm>
            <a:off x="6132725" y="1030125"/>
            <a:ext cx="28539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a:solidFill>
                  <a:schemeClr val="lt1"/>
                </a:solidFill>
                <a:latin typeface="Poppins"/>
                <a:ea typeface="Poppins"/>
                <a:cs typeface="Poppins"/>
                <a:sym typeface="Poppins"/>
              </a:rPr>
              <a:t>Servicio confiable</a:t>
            </a:r>
            <a:endParaRPr b="1" sz="2600">
              <a:solidFill>
                <a:schemeClr val="lt1"/>
              </a:solidFill>
              <a:latin typeface="Poppins"/>
              <a:ea typeface="Poppins"/>
              <a:cs typeface="Poppins"/>
              <a:sym typeface="Poppins"/>
            </a:endParaRPr>
          </a:p>
        </p:txBody>
      </p:sp>
      <p:sp>
        <p:nvSpPr>
          <p:cNvPr id="168" name="Google Shape;168;p21"/>
          <p:cNvSpPr/>
          <p:nvPr/>
        </p:nvSpPr>
        <p:spPr>
          <a:xfrm>
            <a:off x="200275" y="2333488"/>
            <a:ext cx="2831100" cy="2421000"/>
          </a:xfrm>
          <a:prstGeom prst="rect">
            <a:avLst/>
          </a:prstGeom>
          <a:solidFill>
            <a:srgbClr val="192650"/>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1"/>
          <p:cNvSpPr/>
          <p:nvPr/>
        </p:nvSpPr>
        <p:spPr>
          <a:xfrm rot="5400000">
            <a:off x="1346107" y="2289063"/>
            <a:ext cx="429000" cy="396300"/>
          </a:xfrm>
          <a:prstGeom prst="rightArrow">
            <a:avLst>
              <a:gd fmla="val 34239" name="adj1"/>
              <a:gd fmla="val 57035" name="adj2"/>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1"/>
          <p:cNvSpPr/>
          <p:nvPr/>
        </p:nvSpPr>
        <p:spPr>
          <a:xfrm>
            <a:off x="200275" y="2873275"/>
            <a:ext cx="2831100" cy="13215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300">
                <a:solidFill>
                  <a:schemeClr val="lt1"/>
                </a:solidFill>
                <a:latin typeface="Poppins"/>
                <a:ea typeface="Poppins"/>
                <a:cs typeface="Poppins"/>
                <a:sym typeface="Poppins"/>
              </a:rPr>
              <a:t>Verificación global, en tiempo real y segura de la afiliación estudiantil para servicios esenciales de software y comercio minorista.</a:t>
            </a:r>
            <a:endParaRPr sz="1300">
              <a:solidFill>
                <a:srgbClr val="FFFFFF"/>
              </a:solidFill>
              <a:latin typeface="Poppins"/>
              <a:ea typeface="Poppins"/>
              <a:cs typeface="Poppins"/>
              <a:sym typeface="Poppins"/>
            </a:endParaRPr>
          </a:p>
        </p:txBody>
      </p:sp>
      <p:pic>
        <p:nvPicPr>
          <p:cNvPr id="171" name="Google Shape;171;p21"/>
          <p:cNvPicPr preferRelativeResize="0"/>
          <p:nvPr/>
        </p:nvPicPr>
        <p:blipFill>
          <a:blip r:embed="rId3">
            <a:alphaModFix/>
          </a:blip>
          <a:stretch>
            <a:fillRect/>
          </a:stretch>
        </p:blipFill>
        <p:spPr>
          <a:xfrm rot="5400000">
            <a:off x="923575" y="154638"/>
            <a:ext cx="1321426" cy="2853975"/>
          </a:xfrm>
          <a:prstGeom prst="rect">
            <a:avLst/>
          </a:prstGeom>
          <a:noFill/>
          <a:ln>
            <a:noFill/>
          </a:ln>
          <a:effectLst>
            <a:outerShdw blurRad="128588" rotWithShape="0" algn="bl" dir="2820000" dist="47625">
              <a:srgbClr val="000000">
                <a:alpha val="36000"/>
              </a:srgbClr>
            </a:outerShdw>
          </a:effectLst>
        </p:spPr>
      </p:pic>
      <p:sp>
        <p:nvSpPr>
          <p:cNvPr id="172" name="Google Shape;172;p21"/>
          <p:cNvSpPr txBox="1"/>
          <p:nvPr/>
        </p:nvSpPr>
        <p:spPr>
          <a:xfrm>
            <a:off x="180150" y="1042700"/>
            <a:ext cx="28311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a:solidFill>
                  <a:schemeClr val="lt1"/>
                </a:solidFill>
                <a:latin typeface="Poppins"/>
                <a:ea typeface="Poppins"/>
                <a:cs typeface="Poppins"/>
                <a:sym typeface="Poppins"/>
              </a:rPr>
              <a:t>Verificación instantánea</a:t>
            </a:r>
            <a:endParaRPr sz="2000"/>
          </a:p>
        </p:txBody>
      </p:sp>
      <p:sp>
        <p:nvSpPr>
          <p:cNvPr id="173" name="Google Shape;173;p21"/>
          <p:cNvSpPr/>
          <p:nvPr/>
        </p:nvSpPr>
        <p:spPr>
          <a:xfrm>
            <a:off x="3175750" y="2303100"/>
            <a:ext cx="2831100" cy="2451300"/>
          </a:xfrm>
          <a:prstGeom prst="rect">
            <a:avLst/>
          </a:prstGeom>
          <a:solidFill>
            <a:srgbClr val="192650"/>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1"/>
          <p:cNvSpPr/>
          <p:nvPr/>
        </p:nvSpPr>
        <p:spPr>
          <a:xfrm rot="5400000">
            <a:off x="4321582" y="2258688"/>
            <a:ext cx="429000" cy="396300"/>
          </a:xfrm>
          <a:prstGeom prst="rightArrow">
            <a:avLst>
              <a:gd fmla="val 34239" name="adj1"/>
              <a:gd fmla="val 57035" name="adj2"/>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1"/>
          <p:cNvSpPr/>
          <p:nvPr/>
        </p:nvSpPr>
        <p:spPr>
          <a:xfrm>
            <a:off x="3145000" y="2747550"/>
            <a:ext cx="2781000" cy="11970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300">
                <a:solidFill>
                  <a:srgbClr val="FFFFFF"/>
                </a:solidFill>
                <a:latin typeface="Poppins"/>
                <a:ea typeface="Poppins"/>
                <a:cs typeface="Poppins"/>
                <a:sym typeface="Poppins"/>
              </a:rPr>
              <a:t>Software esencial para cursos especializados, gratuito o con descuento para estudiantes que cumplan los requisitos. Miles de dólares de ahorro para los estudiantes de su institución.</a:t>
            </a:r>
            <a:endParaRPr sz="1300">
              <a:solidFill>
                <a:srgbClr val="FFFFFF"/>
              </a:solidFill>
              <a:latin typeface="Poppins"/>
              <a:ea typeface="Poppins"/>
              <a:cs typeface="Poppins"/>
              <a:sym typeface="Poppins"/>
            </a:endParaRPr>
          </a:p>
          <a:p>
            <a:pPr indent="0" lvl="0" marL="0" rtl="0" algn="ctr">
              <a:lnSpc>
                <a:spcPct val="115000"/>
              </a:lnSpc>
              <a:spcBef>
                <a:spcPts val="0"/>
              </a:spcBef>
              <a:spcAft>
                <a:spcPts val="0"/>
              </a:spcAft>
              <a:buNone/>
            </a:pPr>
            <a:r>
              <a:t/>
            </a:r>
            <a:endParaRPr sz="1300">
              <a:solidFill>
                <a:srgbClr val="FFFFFF"/>
              </a:solidFill>
              <a:latin typeface="Poppins"/>
              <a:ea typeface="Poppins"/>
              <a:cs typeface="Poppins"/>
              <a:sym typeface="Poppins"/>
            </a:endParaRPr>
          </a:p>
        </p:txBody>
      </p:sp>
      <p:sp>
        <p:nvSpPr>
          <p:cNvPr id="176" name="Google Shape;176;p21"/>
          <p:cNvSpPr/>
          <p:nvPr/>
        </p:nvSpPr>
        <p:spPr>
          <a:xfrm>
            <a:off x="6151225" y="2318250"/>
            <a:ext cx="2831100" cy="2451300"/>
          </a:xfrm>
          <a:prstGeom prst="rect">
            <a:avLst/>
          </a:prstGeom>
          <a:solidFill>
            <a:srgbClr val="192650"/>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1"/>
          <p:cNvSpPr/>
          <p:nvPr/>
        </p:nvSpPr>
        <p:spPr>
          <a:xfrm rot="5400000">
            <a:off x="7297045" y="2273838"/>
            <a:ext cx="429000" cy="396300"/>
          </a:xfrm>
          <a:prstGeom prst="rightArrow">
            <a:avLst>
              <a:gd fmla="val 34239" name="adj1"/>
              <a:gd fmla="val 57035" name="adj2"/>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1"/>
          <p:cNvSpPr/>
          <p:nvPr/>
        </p:nvSpPr>
        <p:spPr>
          <a:xfrm>
            <a:off x="6120476" y="2838900"/>
            <a:ext cx="2866200" cy="11970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300">
                <a:solidFill>
                  <a:schemeClr val="lt1"/>
                </a:solidFill>
                <a:latin typeface="Poppins"/>
                <a:ea typeface="Poppins"/>
                <a:cs typeface="Poppins"/>
                <a:sym typeface="Poppins"/>
              </a:rPr>
              <a:t>Cumple con SOC2, CCPA/CPRA, GDPR y LGPD. Se requiere consentimiento explícito del consumidor.</a:t>
            </a:r>
            <a:endParaRPr sz="1300">
              <a:solidFill>
                <a:srgbClr val="FFFFFF"/>
              </a:solidFill>
              <a:latin typeface="Poppins"/>
              <a:ea typeface="Poppins"/>
              <a:cs typeface="Poppins"/>
              <a:sym typeface="Poppins"/>
            </a:endParaRPr>
          </a:p>
        </p:txBody>
      </p:sp>
      <p:sp>
        <p:nvSpPr>
          <p:cNvPr id="179" name="Google Shape;179;p21"/>
          <p:cNvSpPr txBox="1"/>
          <p:nvPr>
            <p:ph idx="1" type="subTitle"/>
          </p:nvPr>
        </p:nvSpPr>
        <p:spPr>
          <a:xfrm>
            <a:off x="200274" y="132575"/>
            <a:ext cx="7478700" cy="393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rgbClr val="27C8E4"/>
                </a:solidFill>
              </a:rPr>
              <a:t> </a:t>
            </a:r>
            <a:r>
              <a:rPr lang="en" sz="2600">
                <a:latin typeface="Poppins SemiBold"/>
                <a:ea typeface="Poppins SemiBold"/>
                <a:cs typeface="Poppins SemiBold"/>
                <a:sym typeface="Poppins SemiBold"/>
              </a:rPr>
              <a:t>Por qué</a:t>
            </a:r>
            <a:r>
              <a:rPr lang="en" sz="2000"/>
              <a:t> </a:t>
            </a:r>
            <a:r>
              <a:rPr lang="en" sz="2600">
                <a:solidFill>
                  <a:srgbClr val="26C1DB"/>
                </a:solidFill>
                <a:latin typeface="Poppins SemiBold"/>
                <a:ea typeface="Poppins SemiBold"/>
                <a:cs typeface="Poppins SemiBold"/>
                <a:sym typeface="Poppins SemiBold"/>
              </a:rPr>
              <a:t>SheerID</a:t>
            </a:r>
            <a:endParaRPr sz="2600">
              <a:latin typeface="Poppins SemiBold"/>
              <a:ea typeface="Poppins SemiBold"/>
              <a:cs typeface="Poppins SemiBold"/>
              <a:sym typeface="Poppins SemiBo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2"/>
          <p:cNvSpPr/>
          <p:nvPr/>
        </p:nvSpPr>
        <p:spPr>
          <a:xfrm>
            <a:off x="1700" y="638805"/>
            <a:ext cx="9144000" cy="71700"/>
          </a:xfrm>
          <a:prstGeom prst="rect">
            <a:avLst/>
          </a:prstGeom>
          <a:solidFill>
            <a:srgbClr val="27C8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185" name="Google Shape;185;p22"/>
          <p:cNvSpPr/>
          <p:nvPr/>
        </p:nvSpPr>
        <p:spPr>
          <a:xfrm>
            <a:off x="3900" y="-9825"/>
            <a:ext cx="9144000" cy="648000"/>
          </a:xfrm>
          <a:prstGeom prst="rect">
            <a:avLst/>
          </a:prstGeom>
          <a:solidFill>
            <a:srgbClr val="1926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186" name="Google Shape;186;p22"/>
          <p:cNvSpPr/>
          <p:nvPr/>
        </p:nvSpPr>
        <p:spPr>
          <a:xfrm>
            <a:off x="8707211" y="201624"/>
            <a:ext cx="55114" cy="236527"/>
          </a:xfrm>
          <a:custGeom>
            <a:rect b="b" l="l" r="r" t="t"/>
            <a:pathLst>
              <a:path extrusionOk="0" h="64056" w="14926">
                <a:moveTo>
                  <a:pt x="1" y="0"/>
                </a:moveTo>
                <a:lnTo>
                  <a:pt x="1" y="64055"/>
                </a:lnTo>
                <a:lnTo>
                  <a:pt x="14925" y="64055"/>
                </a:lnTo>
                <a:lnTo>
                  <a:pt x="14925" y="0"/>
                </a:lnTo>
                <a:close/>
              </a:path>
            </a:pathLst>
          </a:custGeom>
          <a:solidFill>
            <a:srgbClr val="E218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187" name="Google Shape;187;p22"/>
          <p:cNvSpPr/>
          <p:nvPr/>
        </p:nvSpPr>
        <p:spPr>
          <a:xfrm>
            <a:off x="8780781" y="201624"/>
            <a:ext cx="203464" cy="235929"/>
          </a:xfrm>
          <a:custGeom>
            <a:rect b="b" l="l" r="r" t="t"/>
            <a:pathLst>
              <a:path extrusionOk="0" h="63894" w="55102">
                <a:moveTo>
                  <a:pt x="0" y="0"/>
                </a:moveTo>
                <a:lnTo>
                  <a:pt x="0" y="63894"/>
                </a:lnTo>
                <a:lnTo>
                  <a:pt x="22347" y="63894"/>
                </a:lnTo>
                <a:cubicBezTo>
                  <a:pt x="46550" y="63894"/>
                  <a:pt x="55101" y="49131"/>
                  <a:pt x="55101" y="31624"/>
                </a:cubicBezTo>
                <a:cubicBezTo>
                  <a:pt x="55101" y="28801"/>
                  <a:pt x="54859" y="25977"/>
                  <a:pt x="54294" y="23315"/>
                </a:cubicBezTo>
                <a:lnTo>
                  <a:pt x="28882" y="48969"/>
                </a:lnTo>
                <a:lnTo>
                  <a:pt x="15086" y="35093"/>
                </a:lnTo>
                <a:lnTo>
                  <a:pt x="15086" y="16942"/>
                </a:lnTo>
                <a:lnTo>
                  <a:pt x="28882" y="30818"/>
                </a:lnTo>
                <a:lnTo>
                  <a:pt x="48647" y="11053"/>
                </a:lnTo>
                <a:cubicBezTo>
                  <a:pt x="40338" y="0"/>
                  <a:pt x="28075" y="0"/>
                  <a:pt x="21137" y="0"/>
                </a:cubicBezTo>
                <a:close/>
              </a:path>
            </a:pathLst>
          </a:custGeom>
          <a:solidFill>
            <a:srgbClr val="E218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id="188" name="Google Shape;188;p22"/>
          <p:cNvPicPr preferRelativeResize="0"/>
          <p:nvPr/>
        </p:nvPicPr>
        <p:blipFill rotWithShape="1">
          <a:blip r:embed="rId3">
            <a:alphaModFix/>
          </a:blip>
          <a:srcRect b="0" l="0" r="67213" t="44546"/>
          <a:stretch/>
        </p:blipFill>
        <p:spPr>
          <a:xfrm>
            <a:off x="2740075" y="2923450"/>
            <a:ext cx="1684799" cy="2199950"/>
          </a:xfrm>
          <a:prstGeom prst="rect">
            <a:avLst/>
          </a:prstGeom>
          <a:noFill/>
          <a:ln>
            <a:noFill/>
          </a:ln>
        </p:spPr>
      </p:pic>
      <p:pic>
        <p:nvPicPr>
          <p:cNvPr id="189" name="Google Shape;189;p22"/>
          <p:cNvPicPr preferRelativeResize="0"/>
          <p:nvPr/>
        </p:nvPicPr>
        <p:blipFill>
          <a:blip r:embed="rId4">
            <a:alphaModFix/>
          </a:blip>
          <a:stretch>
            <a:fillRect/>
          </a:stretch>
        </p:blipFill>
        <p:spPr>
          <a:xfrm>
            <a:off x="7192226" y="3056738"/>
            <a:ext cx="1332650" cy="1780975"/>
          </a:xfrm>
          <a:prstGeom prst="rect">
            <a:avLst/>
          </a:prstGeom>
          <a:noFill/>
          <a:ln>
            <a:noFill/>
          </a:ln>
        </p:spPr>
      </p:pic>
      <p:sp>
        <p:nvSpPr>
          <p:cNvPr id="190" name="Google Shape;190;p22"/>
          <p:cNvSpPr/>
          <p:nvPr/>
        </p:nvSpPr>
        <p:spPr>
          <a:xfrm>
            <a:off x="3083150" y="902550"/>
            <a:ext cx="822900" cy="766800"/>
          </a:xfrm>
          <a:prstGeom prst="ellipse">
            <a:avLst/>
          </a:prstGeom>
          <a:solidFill>
            <a:srgbClr val="55C7DC"/>
          </a:solidFill>
          <a:ln cap="flat" cmpd="sng" w="9525">
            <a:solidFill>
              <a:srgbClr val="27C8E4"/>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2500">
              <a:solidFill>
                <a:schemeClr val="lt1"/>
              </a:solidFill>
              <a:latin typeface="Poppins SemiBold"/>
              <a:ea typeface="Poppins SemiBold"/>
              <a:cs typeface="Poppins SemiBold"/>
              <a:sym typeface="Poppins SemiBold"/>
            </a:endParaRPr>
          </a:p>
        </p:txBody>
      </p:sp>
      <p:sp>
        <p:nvSpPr>
          <p:cNvPr id="191" name="Google Shape;191;p22"/>
          <p:cNvSpPr txBox="1"/>
          <p:nvPr/>
        </p:nvSpPr>
        <p:spPr>
          <a:xfrm>
            <a:off x="492050" y="1823000"/>
            <a:ext cx="1793700" cy="169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27C8E4"/>
                </a:solidFill>
                <a:latin typeface="Poppins"/>
                <a:ea typeface="Poppins"/>
                <a:cs typeface="Poppins"/>
                <a:sym typeface="Poppins"/>
              </a:rPr>
              <a:t>OFERTA</a:t>
            </a:r>
            <a:endParaRPr b="1">
              <a:solidFill>
                <a:srgbClr val="27C8E4"/>
              </a:solidFill>
              <a:latin typeface="Poppins"/>
              <a:ea typeface="Poppins"/>
              <a:cs typeface="Poppins"/>
              <a:sym typeface="Poppins"/>
            </a:endParaRPr>
          </a:p>
          <a:p>
            <a:pPr indent="0" lvl="0" marL="0" rtl="0" algn="ctr">
              <a:spcBef>
                <a:spcPts val="0"/>
              </a:spcBef>
              <a:spcAft>
                <a:spcPts val="0"/>
              </a:spcAft>
              <a:buNone/>
            </a:pPr>
            <a:r>
              <a:t/>
            </a:r>
            <a:endParaRPr>
              <a:solidFill>
                <a:srgbClr val="061F5F"/>
              </a:solidFill>
            </a:endParaRPr>
          </a:p>
          <a:p>
            <a:pPr indent="0" lvl="0" marL="0" rtl="0" algn="ctr">
              <a:spcBef>
                <a:spcPts val="0"/>
              </a:spcBef>
              <a:spcAft>
                <a:spcPts val="0"/>
              </a:spcAft>
              <a:buNone/>
            </a:pPr>
            <a:r>
              <a:rPr lang="en" sz="800">
                <a:solidFill>
                  <a:srgbClr val="061F5F"/>
                </a:solidFill>
                <a:latin typeface="Poppins"/>
                <a:ea typeface="Poppins"/>
                <a:cs typeface="Poppins"/>
                <a:sym typeface="Poppins"/>
              </a:rPr>
              <a:t>Tu estudiante encuentra una oferta exclusiva que le interesa obtener.</a:t>
            </a:r>
            <a:endParaRPr/>
          </a:p>
          <a:p>
            <a:pPr indent="0" lvl="0" marL="0" rtl="0" algn="ctr">
              <a:spcBef>
                <a:spcPts val="0"/>
              </a:spcBef>
              <a:spcAft>
                <a:spcPts val="0"/>
              </a:spcAft>
              <a:buNone/>
            </a:pPr>
            <a:r>
              <a:t/>
            </a:r>
            <a:endParaRPr sz="1200">
              <a:latin typeface="Poppins"/>
              <a:ea typeface="Poppins"/>
              <a:cs typeface="Poppins"/>
              <a:sym typeface="Poppins"/>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
        <p:nvSpPr>
          <p:cNvPr id="192" name="Google Shape;192;p22"/>
          <p:cNvSpPr txBox="1"/>
          <p:nvPr/>
        </p:nvSpPr>
        <p:spPr>
          <a:xfrm>
            <a:off x="4462725" y="1696075"/>
            <a:ext cx="1644600" cy="88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b="1">
              <a:solidFill>
                <a:srgbClr val="27C8E4"/>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t/>
            </a:r>
            <a:endParaRPr>
              <a:solidFill>
                <a:srgbClr val="27C8E4"/>
              </a:solidFill>
            </a:endParaRPr>
          </a:p>
          <a:p>
            <a:pPr indent="0" lvl="0" marL="0" rtl="0" algn="ctr">
              <a:spcBef>
                <a:spcPts val="0"/>
              </a:spcBef>
              <a:spcAft>
                <a:spcPts val="0"/>
              </a:spcAft>
              <a:buClr>
                <a:schemeClr val="dk1"/>
              </a:buClr>
              <a:buSzPts val="1100"/>
              <a:buFont typeface="Arial"/>
              <a:buNone/>
            </a:pPr>
            <a:r>
              <a:t/>
            </a:r>
            <a:endParaRPr sz="800">
              <a:solidFill>
                <a:srgbClr val="061F5F"/>
              </a:solidFill>
              <a:latin typeface="Poppins"/>
              <a:ea typeface="Poppins"/>
              <a:cs typeface="Poppins"/>
              <a:sym typeface="Poppins"/>
            </a:endParaRPr>
          </a:p>
        </p:txBody>
      </p:sp>
      <p:sp>
        <p:nvSpPr>
          <p:cNvPr id="193" name="Google Shape;193;p22"/>
          <p:cNvSpPr txBox="1"/>
          <p:nvPr/>
        </p:nvSpPr>
        <p:spPr>
          <a:xfrm>
            <a:off x="5092000" y="1625500"/>
            <a:ext cx="2582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94" name="Google Shape;194;p22"/>
          <p:cNvSpPr txBox="1"/>
          <p:nvPr/>
        </p:nvSpPr>
        <p:spPr>
          <a:xfrm>
            <a:off x="2521538" y="1831250"/>
            <a:ext cx="1793700" cy="103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27C8E4"/>
                </a:solidFill>
                <a:latin typeface="Poppins"/>
                <a:ea typeface="Poppins"/>
                <a:cs typeface="Poppins"/>
                <a:sym typeface="Poppins"/>
              </a:rPr>
              <a:t>      </a:t>
            </a:r>
            <a:r>
              <a:rPr b="1" lang="en">
                <a:solidFill>
                  <a:srgbClr val="27C8E4"/>
                </a:solidFill>
                <a:latin typeface="Poppins"/>
                <a:ea typeface="Poppins"/>
                <a:cs typeface="Poppins"/>
                <a:sym typeface="Poppins"/>
              </a:rPr>
              <a:t>VERIFICACIÓN</a:t>
            </a:r>
            <a:r>
              <a:rPr b="1" lang="en">
                <a:solidFill>
                  <a:srgbClr val="27C8E4"/>
                </a:solidFill>
                <a:latin typeface="Poppins"/>
                <a:ea typeface="Poppins"/>
                <a:cs typeface="Poppins"/>
                <a:sym typeface="Poppins"/>
              </a:rPr>
              <a:t> </a:t>
            </a:r>
            <a:endParaRPr b="1">
              <a:solidFill>
                <a:srgbClr val="27C8E4"/>
              </a:solidFill>
              <a:latin typeface="Poppins"/>
              <a:ea typeface="Poppins"/>
              <a:cs typeface="Poppins"/>
              <a:sym typeface="Poppins"/>
            </a:endParaRPr>
          </a:p>
          <a:p>
            <a:pPr indent="0" lvl="0" marL="0" rtl="0" algn="ctr">
              <a:spcBef>
                <a:spcPts val="0"/>
              </a:spcBef>
              <a:spcAft>
                <a:spcPts val="0"/>
              </a:spcAft>
              <a:buNone/>
            </a:pPr>
            <a:r>
              <a:t/>
            </a:r>
            <a:endParaRPr>
              <a:solidFill>
                <a:srgbClr val="27C8E4"/>
              </a:solidFill>
            </a:endParaRPr>
          </a:p>
          <a:p>
            <a:pPr indent="0" lvl="0" marL="0" rtl="0" algn="ctr">
              <a:spcBef>
                <a:spcPts val="0"/>
              </a:spcBef>
              <a:spcAft>
                <a:spcPts val="0"/>
              </a:spcAft>
              <a:buNone/>
            </a:pPr>
            <a:r>
              <a:rPr lang="en" sz="800">
                <a:solidFill>
                  <a:srgbClr val="061F5F"/>
                </a:solidFill>
                <a:latin typeface="Poppins"/>
                <a:ea typeface="Poppins"/>
                <a:cs typeface="Poppins"/>
                <a:sym typeface="Poppins"/>
              </a:rPr>
              <a:t>El estudiante completa y envía un formulario de verificación para demostrar su estado de inscripción actual.</a:t>
            </a:r>
            <a:endParaRPr sz="800">
              <a:solidFill>
                <a:srgbClr val="061F5F"/>
              </a:solidFill>
              <a:latin typeface="Poppins"/>
              <a:ea typeface="Poppins"/>
              <a:cs typeface="Poppins"/>
              <a:sym typeface="Poppins"/>
            </a:endParaRPr>
          </a:p>
        </p:txBody>
      </p:sp>
      <p:sp>
        <p:nvSpPr>
          <p:cNvPr id="195" name="Google Shape;195;p22"/>
          <p:cNvSpPr txBox="1"/>
          <p:nvPr/>
        </p:nvSpPr>
        <p:spPr>
          <a:xfrm>
            <a:off x="6679125" y="1859173"/>
            <a:ext cx="2028000" cy="120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27C8E4"/>
                </a:solidFill>
                <a:latin typeface="Poppins"/>
                <a:ea typeface="Poppins"/>
                <a:cs typeface="Poppins"/>
                <a:sym typeface="Poppins"/>
              </a:rPr>
              <a:t>ÉXITO</a:t>
            </a:r>
            <a:endParaRPr b="1">
              <a:solidFill>
                <a:srgbClr val="27C8E4"/>
              </a:solidFill>
              <a:latin typeface="Poppins"/>
              <a:ea typeface="Poppins"/>
              <a:cs typeface="Poppins"/>
              <a:sym typeface="Poppins"/>
            </a:endParaRPr>
          </a:p>
          <a:p>
            <a:pPr indent="0" lvl="0" marL="0" rtl="0" algn="ctr">
              <a:spcBef>
                <a:spcPts val="0"/>
              </a:spcBef>
              <a:spcAft>
                <a:spcPts val="0"/>
              </a:spcAft>
              <a:buNone/>
            </a:pPr>
            <a:r>
              <a:rPr lang="en" sz="800">
                <a:solidFill>
                  <a:srgbClr val="061F5F"/>
                </a:solidFill>
                <a:latin typeface="Poppins"/>
                <a:ea typeface="Poppins"/>
                <a:cs typeface="Poppins"/>
                <a:sym typeface="Poppins"/>
              </a:rPr>
              <a:t> </a:t>
            </a:r>
            <a:endParaRPr sz="800">
              <a:solidFill>
                <a:srgbClr val="061F5F"/>
              </a:solidFill>
              <a:latin typeface="Poppins"/>
              <a:ea typeface="Poppins"/>
              <a:cs typeface="Poppins"/>
              <a:sym typeface="Poppins"/>
            </a:endParaRPr>
          </a:p>
          <a:p>
            <a:pPr indent="0" lvl="0" marL="0" marR="0" rtl="0" algn="ctr">
              <a:lnSpc>
                <a:spcPct val="100000"/>
              </a:lnSpc>
              <a:spcBef>
                <a:spcPts val="0"/>
              </a:spcBef>
              <a:spcAft>
                <a:spcPts val="0"/>
              </a:spcAft>
              <a:buNone/>
            </a:pPr>
            <a:r>
              <a:rPr lang="en" sz="800">
                <a:solidFill>
                  <a:srgbClr val="061F5F"/>
                </a:solidFill>
                <a:latin typeface="Poppins"/>
                <a:ea typeface="Poppins"/>
                <a:cs typeface="Poppins"/>
                <a:sym typeface="Poppins"/>
              </a:rPr>
              <a:t>Tras el éxito, el atributo eduPersonScopedAffiliation se comparte con SheerID para calificar al estudiante para precios especiales.</a:t>
            </a:r>
            <a:endParaRPr sz="800">
              <a:solidFill>
                <a:srgbClr val="061F5F"/>
              </a:solidFill>
              <a:latin typeface="Poppins"/>
              <a:ea typeface="Poppins"/>
              <a:cs typeface="Poppins"/>
              <a:sym typeface="Poppins"/>
            </a:endParaRPr>
          </a:p>
          <a:p>
            <a:pPr indent="0" lvl="0" marL="0" rtl="0" algn="ctr">
              <a:spcBef>
                <a:spcPts val="0"/>
              </a:spcBef>
              <a:spcAft>
                <a:spcPts val="0"/>
              </a:spcAft>
              <a:buNone/>
            </a:pPr>
            <a:r>
              <a:t/>
            </a:r>
            <a:endParaRPr sz="900">
              <a:solidFill>
                <a:srgbClr val="061F5F"/>
              </a:solidFill>
            </a:endParaRPr>
          </a:p>
        </p:txBody>
      </p:sp>
      <p:sp>
        <p:nvSpPr>
          <p:cNvPr id="196" name="Google Shape;196;p22"/>
          <p:cNvSpPr/>
          <p:nvPr/>
        </p:nvSpPr>
        <p:spPr>
          <a:xfrm>
            <a:off x="5167263" y="902550"/>
            <a:ext cx="822900" cy="766800"/>
          </a:xfrm>
          <a:prstGeom prst="ellipse">
            <a:avLst/>
          </a:prstGeom>
          <a:solidFill>
            <a:srgbClr val="55C7DC"/>
          </a:solidFill>
          <a:ln cap="flat" cmpd="sng" w="9525">
            <a:solidFill>
              <a:srgbClr val="27C8E4"/>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2500">
                <a:solidFill>
                  <a:schemeClr val="lt1"/>
                </a:solidFill>
                <a:latin typeface="Poppins SemiBold"/>
                <a:ea typeface="Poppins SemiBold"/>
                <a:cs typeface="Poppins SemiBold"/>
                <a:sym typeface="Poppins SemiBold"/>
              </a:rPr>
              <a:t> </a:t>
            </a:r>
            <a:endParaRPr sz="2500">
              <a:solidFill>
                <a:schemeClr val="lt1"/>
              </a:solidFill>
              <a:latin typeface="Poppins SemiBold"/>
              <a:ea typeface="Poppins SemiBold"/>
              <a:cs typeface="Poppins SemiBold"/>
              <a:sym typeface="Poppins SemiBold"/>
            </a:endParaRPr>
          </a:p>
        </p:txBody>
      </p:sp>
      <p:sp>
        <p:nvSpPr>
          <p:cNvPr id="197" name="Google Shape;197;p22"/>
          <p:cNvSpPr/>
          <p:nvPr/>
        </p:nvSpPr>
        <p:spPr>
          <a:xfrm>
            <a:off x="7316500" y="902550"/>
            <a:ext cx="822900" cy="766800"/>
          </a:xfrm>
          <a:prstGeom prst="ellipse">
            <a:avLst/>
          </a:prstGeom>
          <a:solidFill>
            <a:srgbClr val="55C7DC"/>
          </a:solidFill>
          <a:ln cap="flat" cmpd="sng" w="9525">
            <a:solidFill>
              <a:srgbClr val="27C8E4"/>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2500">
                <a:solidFill>
                  <a:schemeClr val="lt1"/>
                </a:solidFill>
                <a:latin typeface="Poppins SemiBold"/>
                <a:ea typeface="Poppins SemiBold"/>
                <a:cs typeface="Poppins SemiBold"/>
                <a:sym typeface="Poppins SemiBold"/>
              </a:rPr>
              <a:t> </a:t>
            </a:r>
            <a:endParaRPr sz="2500">
              <a:solidFill>
                <a:schemeClr val="lt1"/>
              </a:solidFill>
              <a:latin typeface="Poppins SemiBold"/>
              <a:ea typeface="Poppins SemiBold"/>
              <a:cs typeface="Poppins SemiBold"/>
              <a:sym typeface="Poppins SemiBold"/>
            </a:endParaRPr>
          </a:p>
        </p:txBody>
      </p:sp>
      <p:sp>
        <p:nvSpPr>
          <p:cNvPr id="198" name="Google Shape;198;p22"/>
          <p:cNvSpPr txBox="1"/>
          <p:nvPr/>
        </p:nvSpPr>
        <p:spPr>
          <a:xfrm>
            <a:off x="3083224" y="916500"/>
            <a:ext cx="8229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600">
                <a:solidFill>
                  <a:schemeClr val="lt1"/>
                </a:solidFill>
                <a:latin typeface="Poppins"/>
                <a:ea typeface="Poppins"/>
                <a:cs typeface="Poppins"/>
                <a:sym typeface="Poppins"/>
              </a:rPr>
              <a:t>2</a:t>
            </a:r>
            <a:endParaRPr b="1" sz="3600">
              <a:solidFill>
                <a:schemeClr val="lt1"/>
              </a:solidFill>
              <a:latin typeface="Poppins"/>
              <a:ea typeface="Poppins"/>
              <a:cs typeface="Poppins"/>
              <a:sym typeface="Poppins"/>
            </a:endParaRPr>
          </a:p>
        </p:txBody>
      </p:sp>
      <p:sp>
        <p:nvSpPr>
          <p:cNvPr id="199" name="Google Shape;199;p22"/>
          <p:cNvSpPr txBox="1"/>
          <p:nvPr/>
        </p:nvSpPr>
        <p:spPr>
          <a:xfrm>
            <a:off x="5167274" y="916500"/>
            <a:ext cx="8229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600">
                <a:solidFill>
                  <a:schemeClr val="lt1"/>
                </a:solidFill>
                <a:latin typeface="Poppins"/>
                <a:ea typeface="Poppins"/>
                <a:cs typeface="Poppins"/>
                <a:sym typeface="Poppins"/>
              </a:rPr>
              <a:t>3</a:t>
            </a:r>
            <a:endParaRPr b="1" sz="3600">
              <a:solidFill>
                <a:schemeClr val="lt1"/>
              </a:solidFill>
              <a:latin typeface="Poppins"/>
              <a:ea typeface="Poppins"/>
              <a:cs typeface="Poppins"/>
              <a:sym typeface="Poppins"/>
            </a:endParaRPr>
          </a:p>
        </p:txBody>
      </p:sp>
      <p:sp>
        <p:nvSpPr>
          <p:cNvPr id="200" name="Google Shape;200;p22"/>
          <p:cNvSpPr txBox="1"/>
          <p:nvPr/>
        </p:nvSpPr>
        <p:spPr>
          <a:xfrm>
            <a:off x="7316499" y="916500"/>
            <a:ext cx="8229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600">
                <a:solidFill>
                  <a:schemeClr val="lt1"/>
                </a:solidFill>
                <a:latin typeface="Poppins"/>
                <a:ea typeface="Poppins"/>
                <a:cs typeface="Poppins"/>
                <a:sym typeface="Poppins"/>
              </a:rPr>
              <a:t>4</a:t>
            </a:r>
            <a:endParaRPr b="1" sz="3600">
              <a:solidFill>
                <a:schemeClr val="lt1"/>
              </a:solidFill>
              <a:latin typeface="Poppins"/>
              <a:ea typeface="Poppins"/>
              <a:cs typeface="Poppins"/>
              <a:sym typeface="Poppins"/>
            </a:endParaRPr>
          </a:p>
        </p:txBody>
      </p:sp>
      <p:sp>
        <p:nvSpPr>
          <p:cNvPr id="201" name="Google Shape;201;p22"/>
          <p:cNvSpPr/>
          <p:nvPr/>
        </p:nvSpPr>
        <p:spPr>
          <a:xfrm>
            <a:off x="990700" y="902550"/>
            <a:ext cx="822900" cy="766800"/>
          </a:xfrm>
          <a:prstGeom prst="ellipse">
            <a:avLst/>
          </a:prstGeom>
          <a:solidFill>
            <a:srgbClr val="55C7DC"/>
          </a:solidFill>
          <a:ln cap="flat" cmpd="sng" w="9525">
            <a:solidFill>
              <a:srgbClr val="27C8E4"/>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b="1" sz="3600">
              <a:solidFill>
                <a:schemeClr val="lt1"/>
              </a:solidFill>
              <a:latin typeface="Poppins"/>
              <a:ea typeface="Poppins"/>
              <a:cs typeface="Poppins"/>
              <a:sym typeface="Poppins"/>
            </a:endParaRPr>
          </a:p>
        </p:txBody>
      </p:sp>
      <p:sp>
        <p:nvSpPr>
          <p:cNvPr id="202" name="Google Shape;202;p22"/>
          <p:cNvSpPr txBox="1"/>
          <p:nvPr/>
        </p:nvSpPr>
        <p:spPr>
          <a:xfrm>
            <a:off x="990700" y="916500"/>
            <a:ext cx="8229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600">
                <a:solidFill>
                  <a:schemeClr val="lt1"/>
                </a:solidFill>
                <a:highlight>
                  <a:srgbClr val="74C4D9"/>
                </a:highlight>
                <a:latin typeface="Poppins"/>
                <a:ea typeface="Poppins"/>
                <a:cs typeface="Poppins"/>
                <a:sym typeface="Poppins"/>
              </a:rPr>
              <a:t>1</a:t>
            </a:r>
            <a:endParaRPr b="1" sz="3600">
              <a:solidFill>
                <a:schemeClr val="lt1"/>
              </a:solidFill>
              <a:highlight>
                <a:srgbClr val="74C4D9"/>
              </a:highlight>
              <a:latin typeface="Poppins"/>
              <a:ea typeface="Poppins"/>
              <a:cs typeface="Poppins"/>
              <a:sym typeface="Poppins"/>
            </a:endParaRPr>
          </a:p>
        </p:txBody>
      </p:sp>
      <p:pic>
        <p:nvPicPr>
          <p:cNvPr id="203" name="Google Shape;203;p22"/>
          <p:cNvPicPr preferRelativeResize="0"/>
          <p:nvPr/>
        </p:nvPicPr>
        <p:blipFill rotWithShape="1">
          <a:blip r:embed="rId5">
            <a:alphaModFix/>
          </a:blip>
          <a:srcRect b="0" l="0" r="44567" t="0"/>
          <a:stretch/>
        </p:blipFill>
        <p:spPr>
          <a:xfrm>
            <a:off x="4752650" y="3079003"/>
            <a:ext cx="1947583" cy="1662599"/>
          </a:xfrm>
          <a:prstGeom prst="rect">
            <a:avLst/>
          </a:prstGeom>
          <a:noFill/>
          <a:ln>
            <a:noFill/>
          </a:ln>
          <a:effectLst>
            <a:outerShdw blurRad="57150" rotWithShape="0" algn="bl" dir="5400000" dist="19050">
              <a:srgbClr val="000000">
                <a:alpha val="50000"/>
              </a:srgbClr>
            </a:outerShdw>
          </a:effectLst>
        </p:spPr>
      </p:pic>
      <p:sp>
        <p:nvSpPr>
          <p:cNvPr id="204" name="Google Shape;204;p22"/>
          <p:cNvSpPr txBox="1"/>
          <p:nvPr/>
        </p:nvSpPr>
        <p:spPr>
          <a:xfrm>
            <a:off x="4655151" y="1831250"/>
            <a:ext cx="1883700" cy="103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27C8E4"/>
                </a:solidFill>
                <a:latin typeface="Poppins"/>
                <a:ea typeface="Poppins"/>
                <a:cs typeface="Poppins"/>
                <a:sym typeface="Poppins"/>
              </a:rPr>
              <a:t>     CONFIRMACÍON</a:t>
            </a:r>
            <a:endParaRPr b="1">
              <a:solidFill>
                <a:srgbClr val="27C8E4"/>
              </a:solidFill>
              <a:latin typeface="Poppins"/>
              <a:ea typeface="Poppins"/>
              <a:cs typeface="Poppins"/>
              <a:sym typeface="Poppins"/>
            </a:endParaRPr>
          </a:p>
          <a:p>
            <a:pPr indent="0" lvl="0" marL="0" marR="0" rtl="0" algn="ctr">
              <a:lnSpc>
                <a:spcPct val="100000"/>
              </a:lnSpc>
              <a:spcBef>
                <a:spcPts val="0"/>
              </a:spcBef>
              <a:spcAft>
                <a:spcPts val="0"/>
              </a:spcAft>
              <a:buNone/>
            </a:pPr>
            <a:r>
              <a:t/>
            </a:r>
            <a:endParaRPr sz="800">
              <a:solidFill>
                <a:srgbClr val="061F5F"/>
              </a:solidFill>
              <a:latin typeface="Poppins"/>
              <a:ea typeface="Poppins"/>
              <a:cs typeface="Poppins"/>
              <a:sym typeface="Poppins"/>
            </a:endParaRPr>
          </a:p>
          <a:p>
            <a:pPr indent="0" lvl="0" marL="0" marR="0" rtl="0" algn="ctr">
              <a:lnSpc>
                <a:spcPct val="100000"/>
              </a:lnSpc>
              <a:spcBef>
                <a:spcPts val="0"/>
              </a:spcBef>
              <a:spcAft>
                <a:spcPts val="0"/>
              </a:spcAft>
              <a:buNone/>
            </a:pPr>
            <a:r>
              <a:rPr lang="en" sz="800">
                <a:solidFill>
                  <a:srgbClr val="061F5F"/>
                </a:solidFill>
                <a:latin typeface="Poppins"/>
                <a:ea typeface="Poppins"/>
                <a:cs typeface="Poppins"/>
                <a:sym typeface="Poppins"/>
              </a:rPr>
              <a:t>El estudiante es dirigido a la página SSO de tu universidad para confirmar su acceso.</a:t>
            </a:r>
            <a:endParaRPr sz="800">
              <a:solidFill>
                <a:srgbClr val="061F5F"/>
              </a:solidFill>
              <a:latin typeface="Poppins"/>
              <a:ea typeface="Poppins"/>
              <a:cs typeface="Poppins"/>
              <a:sym typeface="Poppins"/>
            </a:endParaRPr>
          </a:p>
        </p:txBody>
      </p:sp>
      <p:pic>
        <p:nvPicPr>
          <p:cNvPr id="205" name="Google Shape;205;p22"/>
          <p:cNvPicPr preferRelativeResize="0"/>
          <p:nvPr/>
        </p:nvPicPr>
        <p:blipFill rotWithShape="1">
          <a:blip r:embed="rId6">
            <a:alphaModFix/>
          </a:blip>
          <a:srcRect b="27443" l="17113" r="12025" t="24307"/>
          <a:stretch/>
        </p:blipFill>
        <p:spPr>
          <a:xfrm>
            <a:off x="588400" y="3115937"/>
            <a:ext cx="1627500" cy="1662600"/>
          </a:xfrm>
          <a:prstGeom prst="ellipse">
            <a:avLst/>
          </a:prstGeom>
          <a:noFill/>
          <a:ln>
            <a:noFill/>
          </a:ln>
        </p:spPr>
      </p:pic>
      <p:sp>
        <p:nvSpPr>
          <p:cNvPr id="206" name="Google Shape;206;p22"/>
          <p:cNvSpPr txBox="1"/>
          <p:nvPr>
            <p:ph idx="4294967295" type="title"/>
          </p:nvPr>
        </p:nvSpPr>
        <p:spPr>
          <a:xfrm>
            <a:off x="381000" y="47475"/>
            <a:ext cx="8229600" cy="621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0" lang="en" sz="2600">
                <a:solidFill>
                  <a:srgbClr val="26C1DB"/>
                </a:solidFill>
                <a:latin typeface="Poppins SemiBold"/>
                <a:ea typeface="Poppins SemiBold"/>
                <a:cs typeface="Poppins SemiBold"/>
                <a:sym typeface="Poppins SemiBold"/>
              </a:rPr>
              <a:t>SheerID </a:t>
            </a:r>
            <a:r>
              <a:rPr lang="en" sz="2600">
                <a:solidFill>
                  <a:schemeClr val="lt1"/>
                </a:solidFill>
                <a:latin typeface="Poppins SemiBold"/>
                <a:ea typeface="Poppins SemiBold"/>
                <a:cs typeface="Poppins SemiBold"/>
                <a:sym typeface="Poppins SemiBold"/>
              </a:rPr>
              <a:t>Proceso de verificación</a:t>
            </a:r>
            <a:endParaRPr b="0" sz="2600">
              <a:solidFill>
                <a:schemeClr val="lt1"/>
              </a:solidFill>
              <a:latin typeface="Poppins SemiBold"/>
              <a:ea typeface="Poppins SemiBold"/>
              <a:cs typeface="Poppins SemiBold"/>
              <a:sym typeface="Poppins SemiBold"/>
            </a:endParaRPr>
          </a:p>
        </p:txBody>
      </p:sp>
      <p:pic>
        <p:nvPicPr>
          <p:cNvPr id="207" name="Google Shape;207;p22"/>
          <p:cNvPicPr preferRelativeResize="0"/>
          <p:nvPr/>
        </p:nvPicPr>
        <p:blipFill rotWithShape="1">
          <a:blip r:embed="rId7">
            <a:alphaModFix/>
          </a:blip>
          <a:srcRect b="31592" l="35052" r="27004" t="31217"/>
          <a:stretch/>
        </p:blipFill>
        <p:spPr>
          <a:xfrm>
            <a:off x="4752650" y="2916764"/>
            <a:ext cx="1947575" cy="201416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p23"/>
          <p:cNvPicPr preferRelativeResize="0"/>
          <p:nvPr/>
        </p:nvPicPr>
        <p:blipFill rotWithShape="1">
          <a:blip r:embed="rId3">
            <a:alphaModFix/>
          </a:blip>
          <a:srcRect b="20527" l="0" r="0" t="0"/>
          <a:stretch/>
        </p:blipFill>
        <p:spPr>
          <a:xfrm>
            <a:off x="8676325" y="76200"/>
            <a:ext cx="469525" cy="339975"/>
          </a:xfrm>
          <a:prstGeom prst="rect">
            <a:avLst/>
          </a:prstGeom>
          <a:noFill/>
          <a:ln>
            <a:noFill/>
          </a:ln>
        </p:spPr>
      </p:pic>
      <p:pic>
        <p:nvPicPr>
          <p:cNvPr id="213" name="Google Shape;213;p23"/>
          <p:cNvPicPr preferRelativeResize="0"/>
          <p:nvPr/>
        </p:nvPicPr>
        <p:blipFill rotWithShape="1">
          <a:blip r:embed="rId4">
            <a:alphaModFix/>
          </a:blip>
          <a:srcRect b="0" l="4137" r="4128" t="0"/>
          <a:stretch/>
        </p:blipFill>
        <p:spPr>
          <a:xfrm>
            <a:off x="0" y="0"/>
            <a:ext cx="5483474" cy="5143500"/>
          </a:xfrm>
          <a:prstGeom prst="rect">
            <a:avLst/>
          </a:prstGeom>
          <a:noFill/>
          <a:ln>
            <a:noFill/>
          </a:ln>
        </p:spPr>
      </p:pic>
      <p:sp>
        <p:nvSpPr>
          <p:cNvPr id="214" name="Google Shape;214;p23"/>
          <p:cNvSpPr/>
          <p:nvPr/>
        </p:nvSpPr>
        <p:spPr>
          <a:xfrm>
            <a:off x="7885250" y="4671925"/>
            <a:ext cx="1184400" cy="4278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3"/>
          <p:cNvSpPr txBox="1"/>
          <p:nvPr/>
        </p:nvSpPr>
        <p:spPr>
          <a:xfrm>
            <a:off x="1082225" y="1254075"/>
            <a:ext cx="3066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16" name="Google Shape;216;p23"/>
          <p:cNvSpPr txBox="1"/>
          <p:nvPr/>
        </p:nvSpPr>
        <p:spPr>
          <a:xfrm>
            <a:off x="196050" y="152400"/>
            <a:ext cx="4326000" cy="4827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lt1"/>
                </a:solidFill>
              </a:rPr>
              <a:t>Autodesk: Para estudiantes en las áreas de Arquitectura, Ingeniería, Construcción, Diseño de Productos, Manufactura y Medios y Entretenimiento. </a:t>
            </a:r>
            <a:endParaRPr>
              <a:solidFill>
                <a:schemeClr val="lt1"/>
              </a:solidFill>
            </a:endParaRPr>
          </a:p>
          <a:p>
            <a:pPr indent="0" lvl="0" marL="0" rtl="0" algn="l">
              <a:lnSpc>
                <a:spcPct val="115000"/>
              </a:lnSpc>
              <a:spcBef>
                <a:spcPts val="1200"/>
              </a:spcBef>
              <a:spcAft>
                <a:spcPts val="0"/>
              </a:spcAft>
              <a:buNone/>
            </a:pPr>
            <a:r>
              <a:rPr lang="en">
                <a:solidFill>
                  <a:schemeClr val="lt1"/>
                </a:solidFill>
              </a:rPr>
              <a:t>Estudiantes y educadores pueden obtener acceso educativo gratuito por un año a productos y servicios de Autodesk. Herramientas profesionales de CAD/CAM, herramientas BMI integradas como AutoCAD, software de modelado, y software 3Ds Max y Maya. Todo el software esencial para estudiantes que ingresan a estas áreas especializadas. Se requiere verificación del estado de credenciales de estudiante o educador antes de acceder a estas herramientas gratuitas.</a:t>
            </a:r>
            <a:endParaRPr>
              <a:solidFill>
                <a:schemeClr val="lt1"/>
              </a:solidFill>
            </a:endParaRPr>
          </a:p>
          <a:p>
            <a:pPr indent="0" lvl="0" marL="0" rtl="0" algn="l">
              <a:lnSpc>
                <a:spcPct val="115000"/>
              </a:lnSpc>
              <a:spcBef>
                <a:spcPts val="1200"/>
              </a:spcBef>
              <a:spcAft>
                <a:spcPts val="0"/>
              </a:spcAft>
              <a:buNone/>
            </a:pPr>
            <a:r>
              <a:rPr b="1" lang="en">
                <a:solidFill>
                  <a:schemeClr val="lt1"/>
                </a:solidFill>
              </a:rPr>
              <a:t>Costo regular de la licencia: </a:t>
            </a:r>
            <a:r>
              <a:rPr lang="en">
                <a:solidFill>
                  <a:schemeClr val="lt1"/>
                </a:solidFill>
              </a:rPr>
              <a:t>Entre $1,000 y $5,000 USD por producto, por año.</a:t>
            </a:r>
            <a:endParaRPr>
              <a:solidFill>
                <a:schemeClr val="lt1"/>
              </a:solidFill>
            </a:endParaRPr>
          </a:p>
          <a:p>
            <a:pPr indent="0" lvl="0" marL="0" rtl="0" algn="l">
              <a:lnSpc>
                <a:spcPct val="115000"/>
              </a:lnSpc>
              <a:spcBef>
                <a:spcPts val="1200"/>
              </a:spcBef>
              <a:spcAft>
                <a:spcPts val="1200"/>
              </a:spcAft>
              <a:buNone/>
            </a:pPr>
            <a:r>
              <a:rPr b="1" lang="en">
                <a:solidFill>
                  <a:schemeClr val="lt1"/>
                </a:solidFill>
              </a:rPr>
              <a:t>Costo para estudiantes después de la verificación:</a:t>
            </a:r>
            <a:r>
              <a:rPr lang="en">
                <a:solidFill>
                  <a:schemeClr val="lt1"/>
                </a:solidFill>
              </a:rPr>
              <a:t> $0.</a:t>
            </a:r>
            <a:endParaRPr>
              <a:solidFill>
                <a:schemeClr val="lt1"/>
              </a:solidFill>
            </a:endParaRPr>
          </a:p>
        </p:txBody>
      </p:sp>
      <p:pic>
        <p:nvPicPr>
          <p:cNvPr id="217" name="Google Shape;217;p23"/>
          <p:cNvPicPr preferRelativeResize="0"/>
          <p:nvPr/>
        </p:nvPicPr>
        <p:blipFill>
          <a:blip r:embed="rId5">
            <a:alphaModFix/>
          </a:blip>
          <a:stretch>
            <a:fillRect/>
          </a:stretch>
        </p:blipFill>
        <p:spPr>
          <a:xfrm>
            <a:off x="5254875" y="2418056"/>
            <a:ext cx="3626757" cy="400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24"/>
          <p:cNvPicPr preferRelativeResize="0"/>
          <p:nvPr/>
        </p:nvPicPr>
        <p:blipFill rotWithShape="1">
          <a:blip r:embed="rId3">
            <a:alphaModFix/>
          </a:blip>
          <a:srcRect b="20527" l="0" r="0" t="0"/>
          <a:stretch/>
        </p:blipFill>
        <p:spPr>
          <a:xfrm>
            <a:off x="8676325" y="76200"/>
            <a:ext cx="469525" cy="339975"/>
          </a:xfrm>
          <a:prstGeom prst="rect">
            <a:avLst/>
          </a:prstGeom>
          <a:noFill/>
          <a:ln>
            <a:noFill/>
          </a:ln>
        </p:spPr>
      </p:pic>
      <p:pic>
        <p:nvPicPr>
          <p:cNvPr id="223" name="Google Shape;223;p24"/>
          <p:cNvPicPr preferRelativeResize="0"/>
          <p:nvPr/>
        </p:nvPicPr>
        <p:blipFill rotWithShape="1">
          <a:blip r:embed="rId4">
            <a:alphaModFix/>
          </a:blip>
          <a:srcRect b="0" l="4137" r="4128" t="0"/>
          <a:stretch/>
        </p:blipFill>
        <p:spPr>
          <a:xfrm>
            <a:off x="0" y="0"/>
            <a:ext cx="5483474" cy="5143500"/>
          </a:xfrm>
          <a:prstGeom prst="rect">
            <a:avLst/>
          </a:prstGeom>
          <a:noFill/>
          <a:ln>
            <a:noFill/>
          </a:ln>
        </p:spPr>
      </p:pic>
      <p:sp>
        <p:nvSpPr>
          <p:cNvPr id="224" name="Google Shape;224;p24"/>
          <p:cNvSpPr/>
          <p:nvPr/>
        </p:nvSpPr>
        <p:spPr>
          <a:xfrm>
            <a:off x="7885250" y="4671925"/>
            <a:ext cx="1184400" cy="4278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4"/>
          <p:cNvSpPr txBox="1"/>
          <p:nvPr/>
        </p:nvSpPr>
        <p:spPr>
          <a:xfrm>
            <a:off x="1082225" y="1254075"/>
            <a:ext cx="3066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26" name="Google Shape;226;p24"/>
          <p:cNvSpPr txBox="1"/>
          <p:nvPr/>
        </p:nvSpPr>
        <p:spPr>
          <a:xfrm>
            <a:off x="228600" y="457200"/>
            <a:ext cx="4293300" cy="4579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lt1"/>
                </a:solidFill>
                <a:latin typeface="Poppins"/>
                <a:ea typeface="Poppins"/>
                <a:cs typeface="Poppins"/>
                <a:sym typeface="Poppins"/>
              </a:rPr>
              <a:t>Tableau: Software de Visualización de Datos. Para científicos de datos, analistas, profesionales de IT y cualquier persona que analice datos crudos y gestione entornos de datos.</a:t>
            </a:r>
            <a:endParaRPr>
              <a:solidFill>
                <a:schemeClr val="lt1"/>
              </a:solidFill>
              <a:latin typeface="Poppins"/>
              <a:ea typeface="Poppins"/>
              <a:cs typeface="Poppins"/>
              <a:sym typeface="Poppins"/>
            </a:endParaRPr>
          </a:p>
          <a:p>
            <a:pPr indent="0" lvl="0" marL="0" rtl="0" algn="l">
              <a:lnSpc>
                <a:spcPct val="115000"/>
              </a:lnSpc>
              <a:spcBef>
                <a:spcPts val="1200"/>
              </a:spcBef>
              <a:spcAft>
                <a:spcPts val="0"/>
              </a:spcAft>
              <a:buNone/>
            </a:pPr>
            <a:r>
              <a:rPr lang="en">
                <a:solidFill>
                  <a:schemeClr val="lt1"/>
                </a:solidFill>
                <a:latin typeface="Poppins"/>
                <a:ea typeface="Poppins"/>
                <a:cs typeface="Poppins"/>
                <a:sym typeface="Poppins"/>
              </a:rPr>
              <a:t>Tableau ofrece licencias gratuitas por un año a estudiantes de instituciones académicas acreditadas a través del programa Tableau for Students. Los estudiantes a tiempo completo de instituciones académicas acreditadas y que ofrezcan créditos en todo el mundo son elegibles después de la verificación a través de SheerID.</a:t>
            </a:r>
            <a:endParaRPr>
              <a:solidFill>
                <a:schemeClr val="lt1"/>
              </a:solidFill>
              <a:latin typeface="Poppins"/>
              <a:ea typeface="Poppins"/>
              <a:cs typeface="Poppins"/>
              <a:sym typeface="Poppins"/>
            </a:endParaRPr>
          </a:p>
          <a:p>
            <a:pPr indent="0" lvl="0" marL="0" rtl="0" algn="l">
              <a:lnSpc>
                <a:spcPct val="115000"/>
              </a:lnSpc>
              <a:spcBef>
                <a:spcPts val="1200"/>
              </a:spcBef>
              <a:spcAft>
                <a:spcPts val="0"/>
              </a:spcAft>
              <a:buNone/>
            </a:pPr>
            <a:r>
              <a:rPr b="1" lang="en">
                <a:solidFill>
                  <a:schemeClr val="lt1"/>
                </a:solidFill>
              </a:rPr>
              <a:t>Costo regular de la licencia: </a:t>
            </a:r>
            <a:r>
              <a:rPr lang="en">
                <a:solidFill>
                  <a:schemeClr val="lt1"/>
                </a:solidFill>
              </a:rPr>
              <a:t>$900 USD </a:t>
            </a:r>
            <a:endParaRPr>
              <a:solidFill>
                <a:schemeClr val="lt1"/>
              </a:solidFill>
            </a:endParaRPr>
          </a:p>
          <a:p>
            <a:pPr indent="0" lvl="0" marL="0" rtl="0" algn="l">
              <a:lnSpc>
                <a:spcPct val="115000"/>
              </a:lnSpc>
              <a:spcBef>
                <a:spcPts val="1200"/>
              </a:spcBef>
              <a:spcAft>
                <a:spcPts val="1200"/>
              </a:spcAft>
              <a:buClr>
                <a:schemeClr val="dk1"/>
              </a:buClr>
              <a:buSzPts val="1100"/>
              <a:buFont typeface="Arial"/>
              <a:buNone/>
            </a:pPr>
            <a:r>
              <a:rPr b="1" lang="en">
                <a:solidFill>
                  <a:schemeClr val="lt1"/>
                </a:solidFill>
              </a:rPr>
              <a:t>Costo para estudiantes después de la verificación:</a:t>
            </a:r>
            <a:r>
              <a:rPr lang="en">
                <a:solidFill>
                  <a:schemeClr val="lt1"/>
                </a:solidFill>
              </a:rPr>
              <a:t> $0.</a:t>
            </a:r>
            <a:endParaRPr b="1">
              <a:solidFill>
                <a:schemeClr val="lt1"/>
              </a:solidFill>
              <a:latin typeface="Poppins"/>
              <a:ea typeface="Poppins"/>
              <a:cs typeface="Poppins"/>
              <a:sym typeface="Poppins"/>
            </a:endParaRPr>
          </a:p>
        </p:txBody>
      </p:sp>
      <p:pic>
        <p:nvPicPr>
          <p:cNvPr id="227" name="Google Shape;227;p24"/>
          <p:cNvPicPr preferRelativeResize="0"/>
          <p:nvPr/>
        </p:nvPicPr>
        <p:blipFill>
          <a:blip r:embed="rId5">
            <a:alphaModFix/>
          </a:blip>
          <a:stretch>
            <a:fillRect/>
          </a:stretch>
        </p:blipFill>
        <p:spPr>
          <a:xfrm>
            <a:off x="5344924" y="2034545"/>
            <a:ext cx="3331400" cy="928925"/>
          </a:xfrm>
          <a:prstGeom prst="rect">
            <a:avLst/>
          </a:prstGeom>
          <a:noFill/>
          <a:ln>
            <a:noFill/>
          </a:ln>
        </p:spPr>
      </p:pic>
      <p:pic>
        <p:nvPicPr>
          <p:cNvPr id="228" name="Google Shape;228;p24"/>
          <p:cNvPicPr preferRelativeResize="0"/>
          <p:nvPr/>
        </p:nvPicPr>
        <p:blipFill>
          <a:blip r:embed="rId6">
            <a:alphaModFix/>
          </a:blip>
          <a:stretch>
            <a:fillRect/>
          </a:stretch>
        </p:blipFill>
        <p:spPr>
          <a:xfrm>
            <a:off x="7210050" y="3623825"/>
            <a:ext cx="1933975" cy="15180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92650"/>
        </a:solidFill>
      </p:bgPr>
    </p:bg>
    <p:spTree>
      <p:nvGrpSpPr>
        <p:cNvPr id="232" name="Shape 232"/>
        <p:cNvGrpSpPr/>
        <p:nvPr/>
      </p:nvGrpSpPr>
      <p:grpSpPr>
        <a:xfrm>
          <a:off x="0" y="0"/>
          <a:ext cx="0" cy="0"/>
          <a:chOff x="0" y="0"/>
          <a:chExt cx="0" cy="0"/>
        </a:xfrm>
      </p:grpSpPr>
      <p:sp>
        <p:nvSpPr>
          <p:cNvPr id="233" name="Google Shape;233;p25"/>
          <p:cNvSpPr/>
          <p:nvPr/>
        </p:nvSpPr>
        <p:spPr>
          <a:xfrm>
            <a:off x="-8200" y="3634370"/>
            <a:ext cx="9144000" cy="901800"/>
          </a:xfrm>
          <a:prstGeom prst="rect">
            <a:avLst/>
          </a:prstGeom>
          <a:solidFill>
            <a:srgbClr val="55C7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200">
                <a:solidFill>
                  <a:schemeClr val="lt1"/>
                </a:solidFill>
              </a:rPr>
              <a:t>¿Cuál es el siguiente paso?</a:t>
            </a:r>
            <a:endParaRPr/>
          </a:p>
        </p:txBody>
      </p:sp>
      <p:sp>
        <p:nvSpPr>
          <p:cNvPr id="234" name="Google Shape;234;p25"/>
          <p:cNvSpPr txBox="1"/>
          <p:nvPr>
            <p:ph type="title"/>
          </p:nvPr>
        </p:nvSpPr>
        <p:spPr>
          <a:xfrm>
            <a:off x="2410500" y="2294875"/>
            <a:ext cx="4323000" cy="1339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lt1"/>
                </a:solidFill>
                <a:latin typeface="Poppins"/>
                <a:ea typeface="Poppins"/>
                <a:cs typeface="Poppins"/>
                <a:sym typeface="Poppins"/>
              </a:rPr>
              <a:t>Nuestro plan es colaborar con los equipos de RedClara y RNERs para desarrollar un modelo de crecimiento para la cooperación en federación de identidades, financiado por SheerID. Estén atentos para obtener más información...</a:t>
            </a:r>
            <a:endParaRPr sz="1100">
              <a:solidFill>
                <a:schemeClr val="lt1"/>
              </a:solidFill>
              <a:latin typeface="Poppins"/>
              <a:ea typeface="Poppins"/>
              <a:cs typeface="Poppins"/>
              <a:sym typeface="Poppins"/>
            </a:endParaRPr>
          </a:p>
        </p:txBody>
      </p:sp>
      <p:pic>
        <p:nvPicPr>
          <p:cNvPr id="235" name="Google Shape;235;p25"/>
          <p:cNvPicPr preferRelativeResize="0"/>
          <p:nvPr/>
        </p:nvPicPr>
        <p:blipFill>
          <a:blip r:embed="rId3">
            <a:alphaModFix/>
          </a:blip>
          <a:stretch>
            <a:fillRect/>
          </a:stretch>
        </p:blipFill>
        <p:spPr>
          <a:xfrm>
            <a:off x="7810995" y="169525"/>
            <a:ext cx="1286355" cy="297300"/>
          </a:xfrm>
          <a:prstGeom prst="rect">
            <a:avLst/>
          </a:prstGeom>
          <a:noFill/>
          <a:ln>
            <a:noFill/>
          </a:ln>
        </p:spPr>
      </p:pic>
      <p:pic>
        <p:nvPicPr>
          <p:cNvPr id="236" name="Google Shape;236;p25"/>
          <p:cNvPicPr preferRelativeResize="0"/>
          <p:nvPr/>
        </p:nvPicPr>
        <p:blipFill>
          <a:blip r:embed="rId4">
            <a:alphaModFix/>
          </a:blip>
          <a:stretch>
            <a:fillRect/>
          </a:stretch>
        </p:blipFill>
        <p:spPr>
          <a:xfrm>
            <a:off x="6872500" y="3639150"/>
            <a:ext cx="2254500" cy="901800"/>
          </a:xfrm>
          <a:prstGeom prst="rect">
            <a:avLst/>
          </a:prstGeom>
          <a:noFill/>
          <a:ln>
            <a:noFill/>
          </a:ln>
        </p:spPr>
      </p:pic>
      <p:sp>
        <p:nvSpPr>
          <p:cNvPr id="237" name="Google Shape;237;p25"/>
          <p:cNvSpPr txBox="1"/>
          <p:nvPr>
            <p:ph type="title"/>
          </p:nvPr>
        </p:nvSpPr>
        <p:spPr>
          <a:xfrm>
            <a:off x="1403900" y="955375"/>
            <a:ext cx="6319800" cy="1339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5500">
                <a:solidFill>
                  <a:schemeClr val="lt1"/>
                </a:solidFill>
                <a:latin typeface="Poppins"/>
                <a:ea typeface="Poppins"/>
                <a:cs typeface="Poppins"/>
                <a:sym typeface="Poppins"/>
              </a:rPr>
              <a:t>Todo se trata de los estudiantes</a:t>
            </a:r>
            <a:endParaRPr b="1" sz="5500">
              <a:solidFill>
                <a:schemeClr val="lt1"/>
              </a:solidFill>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