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2" r:id="rId7"/>
    <p:sldId id="261" r:id="rId8"/>
    <p:sldId id="264" r:id="rId9"/>
    <p:sldId id="263" r:id="rId10"/>
    <p:sldId id="267" r:id="rId11"/>
    <p:sldId id="269" r:id="rId12"/>
    <p:sldId id="266" r:id="rId13"/>
    <p:sldId id="268" r:id="rId14"/>
    <p:sldId id="265" r:id="rId15"/>
    <p:sldId id="271" r:id="rId16"/>
    <p:sldId id="270" r:id="rId17"/>
    <p:sldId id="272" r:id="rId18"/>
    <p:sldId id="273" r:id="rId19"/>
    <p:sldId id="275" r:id="rId20"/>
    <p:sldId id="276" r:id="rId21"/>
    <p:sldId id="274" r:id="rId22"/>
    <p:sldId id="277" r:id="rId23"/>
    <p:sldId id="278" r:id="rId2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C96152-6F00-72C8-9BC9-ED3128783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5669C4-872E-4C80-9B9F-A62CE82E5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937F99-A0D2-BE87-64DD-EC49F2B85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65795-5943-4F56-9B29-8E83FF53217D}" type="datetimeFigureOut">
              <a:rPr lang="es-CL" smtClean="0"/>
              <a:t>23-11-2023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738C4E-06F5-3EB2-5383-74FFEA42C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14D79B-D890-71C0-562A-02472BEF0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CABE-E1E1-475F-91EA-77D8013506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4061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D1D236-B543-1BF6-190A-424336C15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F48516-7505-824E-641F-FBA8CEB86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D5F2F2-930E-9AE4-A688-65050FA62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65795-5943-4F56-9B29-8E83FF53217D}" type="datetimeFigureOut">
              <a:rPr lang="es-CL" smtClean="0"/>
              <a:t>23-11-2023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F92062-1506-CB9C-0A4D-957B548ED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D89097-B00B-1A49-5DDC-496A2959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CABE-E1E1-475F-91EA-77D8013506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35951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D298D68-7E41-F1F7-FD8B-54B9241D01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B23281-CB2D-F798-F714-332277D0C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97F3B9-33A4-D41C-8DBE-4F6353BD8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65795-5943-4F56-9B29-8E83FF53217D}" type="datetimeFigureOut">
              <a:rPr lang="es-CL" smtClean="0"/>
              <a:t>23-11-2023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4272BA-5ADC-AEE3-5095-863B2E438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AC4B9A-0B50-49B8-AFC6-4E515549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CABE-E1E1-475F-91EA-77D8013506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03944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78554-939B-22D9-A30A-99AF2D96B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03FBF2-B6D1-D427-7890-4CEF017B3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F164AF-0865-D736-B323-217CF291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65795-5943-4F56-9B29-8E83FF53217D}" type="datetimeFigureOut">
              <a:rPr lang="es-CL" smtClean="0"/>
              <a:t>23-11-2023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B19D1D-B77B-ABB2-E1E6-9C804B445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75BBBD-8BD2-2E88-98B6-9889F1260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CABE-E1E1-475F-91EA-77D8013506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6575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87C89-8AAB-F0BC-3110-EDBCFA476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5320B8-35FA-A3C2-304C-8B58C91D3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F2432E-F6C7-64C2-2247-5FD27C51E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65795-5943-4F56-9B29-8E83FF53217D}" type="datetimeFigureOut">
              <a:rPr lang="es-CL" smtClean="0"/>
              <a:t>23-11-2023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F59D09-DEF8-0BF5-3369-6965299D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B12F92-325B-1EAA-FC1B-857A06BC4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CABE-E1E1-475F-91EA-77D8013506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2523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65EA3F-E4DA-65B5-38E6-09D6A37AA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E68712-80F6-AF17-8372-68D6C1C13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ACD858-5CD1-6F78-7EA7-17845A20A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0AF167-124E-7686-B0A0-0626CD336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65795-5943-4F56-9B29-8E83FF53217D}" type="datetimeFigureOut">
              <a:rPr lang="es-CL" smtClean="0"/>
              <a:t>23-11-2023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EB07B1-43A1-70EE-1E7D-EDE882EB5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E545E3-AE2E-1687-D679-FAE8D88FA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CABE-E1E1-475F-91EA-77D8013506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86255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AE711-10C2-9081-C715-0BA5317A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2BAA30-D53C-6D99-78A0-B498E5C60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CA9C1F8-774A-2223-75DC-FFC676373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3C5C3CC-6124-CE8C-F605-8E4278A69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FD2C42A-BBBD-F976-874E-780EA2C4D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1A60F0-A14D-EC3D-993F-908ED4112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65795-5943-4F56-9B29-8E83FF53217D}" type="datetimeFigureOut">
              <a:rPr lang="es-CL" smtClean="0"/>
              <a:t>23-11-2023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36F216F-1A2A-1BBD-F126-75935DF0D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5411549-5E58-4136-A0AE-65BDC923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CABE-E1E1-475F-91EA-77D8013506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6261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9C7CB-1071-C329-852D-A15E3DF5D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E2FB049-DAC1-2F94-5C71-C98152C9A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65795-5943-4F56-9B29-8E83FF53217D}" type="datetimeFigureOut">
              <a:rPr lang="es-CL" smtClean="0"/>
              <a:t>23-11-2023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5A25043-44D1-71B5-DF1D-F51880108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080E06E-0716-7254-3F7D-83ED313CE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CABE-E1E1-475F-91EA-77D8013506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62966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94AF35E-9564-C796-5D58-512B18DF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65795-5943-4F56-9B29-8E83FF53217D}" type="datetimeFigureOut">
              <a:rPr lang="es-CL" smtClean="0"/>
              <a:t>23-11-2023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BE250A5-2C9A-9059-B4FD-C016E5A8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D3D5135-3BC4-3A15-7BCE-1C7C90A0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CABE-E1E1-475F-91EA-77D8013506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637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1487A-7DFC-2BFF-1ED2-D98AF559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48C775-8732-F1BB-CD39-93862CB2D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5679FA-6A5E-F071-BE73-2D763E207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589419-3C6E-B86B-A891-C7B2BCAD1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65795-5943-4F56-9B29-8E83FF53217D}" type="datetimeFigureOut">
              <a:rPr lang="es-CL" smtClean="0"/>
              <a:t>23-11-2023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44E91E-057B-8FA8-C1E5-BA0DBD4BE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A181FF-C7A7-3D98-A97C-46C406C2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CABE-E1E1-475F-91EA-77D8013506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1795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4A05C-C679-3805-D121-46DBC1C58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B87148-29F7-53A8-2476-9D4E3FB89E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9DE33E-2E73-BF0A-87E4-5A8D37238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F27075-327B-41BB-53D4-9022CB751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65795-5943-4F56-9B29-8E83FF53217D}" type="datetimeFigureOut">
              <a:rPr lang="es-CL" smtClean="0"/>
              <a:t>23-11-2023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14E7F0-2BD3-9BA6-C536-49E43FA3F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0E3DB1-6A55-8221-9B8E-E304B236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CABE-E1E1-475F-91EA-77D8013506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43144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BBC9E8E-2FE7-3179-4E9A-EFF8CEDE7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AC23B6-C8F9-E807-4CC9-80FE65CE8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C676C8-98A8-B084-D90B-A488F73511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65795-5943-4F56-9B29-8E83FF53217D}" type="datetimeFigureOut">
              <a:rPr lang="es-CL" smtClean="0"/>
              <a:t>23-11-2023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F6C318-DA7D-2107-2B1E-61BB9F4A6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215CDB-386C-5045-8FF0-700B91037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FCABE-E1E1-475F-91EA-77D8013506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0521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iAMEosQitc?start=1&amp;feature=oembed" TargetMode="Externa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09283F-BD73-2DA9-F970-95F8969EA3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75FA41-BB68-DE57-4F9D-98BB702EEA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B0ABE66-F587-C501-C44C-59A8BC336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0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10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8C6F4-23C7-83B5-AFBE-D83283AE0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F1E957-954F-52EF-4197-E83F678C6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B95A40-8C04-AA0F-9FDD-2CDA43EBB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55"/>
            <a:ext cx="12192000" cy="681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26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846CC8-FFBC-4C64-A9DC-F0130ABA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EF4597-8886-031C-1D24-B7EBFC4B4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E9FBD4C-90BF-6318-BA35-A812EC2E5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" y="0"/>
            <a:ext cx="12177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25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EDE055-9B96-3E9C-EDF2-5D3184DA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DB620D-A9F4-934F-1F5A-915ACA74B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030EDFC-A33C-5E43-9BC7-0DD2616DC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"/>
            <a:ext cx="12192000" cy="68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7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78A4CF-C092-5C8A-5973-9D975696C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FA813F-26F4-5847-582E-033F96F73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F135BD-830A-ED38-E032-0B6F3ECD7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76"/>
            <a:ext cx="12192000" cy="679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79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D3BAEF-474F-7E34-E853-CF994BBCC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07E991-EC67-5A9C-C62A-3D23048C1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C19F8CE-F2C9-B01F-B0B0-4CC08738A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43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F80B28-A4B9-4967-432D-ED23E52DE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2945CF-6C69-DF64-5EB7-066DE2DA0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336493-2E87-410F-D65D-0063C6763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36"/>
            <a:ext cx="12192000" cy="679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89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F07341-FD41-372C-EAA4-83CB6BAC7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A91797-97DF-69CA-010B-A4B12FB54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FFC186-C2EC-90D0-900A-66F9B8325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64"/>
            <a:ext cx="12192000" cy="680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3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E2F599-93C1-0EAF-13AD-8C6148A42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06B191-8EB5-31BC-165D-3813B209A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28559FB-BCD5-6162-1044-9E71B1F1C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97"/>
            <a:ext cx="12192000" cy="682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45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5F9476-06FD-210E-7A20-741B96999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421BF5-4453-5018-9EE3-D8751FBDA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EFCAA0-95FD-93C8-1FB4-4AB528C92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64"/>
            <a:ext cx="12192000" cy="680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78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0E929-79B0-04DF-139D-98BA7108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21E650-BCF0-B3C8-4BA2-5007BDA20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2001363-631D-AAF2-9661-73C545D8D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03"/>
            <a:ext cx="12192000" cy="679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42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097F18-9081-D74D-A767-19E98FD46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C5F285-FD8C-1972-57CA-21B29B06E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17921E7-CD7A-F65D-3840-0C44CA3CD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832"/>
            <a:ext cx="12192000" cy="677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14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1A30F0-7613-D564-4955-980BB041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23C3E7-5372-B4E0-B5D8-E212F7478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52040A-8057-88DD-1C68-BB48B26DA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59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8BE9F0-7E55-76B7-F5D2-EC3466CA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2D1CC8-2718-CCA4-191D-9452550E7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6AEDBDE-ACFC-0641-FD14-55E97F2F9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361"/>
            <a:ext cx="12192000" cy="67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99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056D95-5A56-1159-31F5-6AF70C0C1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"/>
            <a:ext cx="12192000" cy="6827520"/>
          </a:xfrm>
          <a:prstGeom prst="rect">
            <a:avLst/>
          </a:prstGeom>
        </p:spPr>
      </p:pic>
      <p:pic>
        <p:nvPicPr>
          <p:cNvPr id="6" name="Elementos multimedia en línea 5" title="Manifiesto IU Digital de Antioquia">
            <a:hlinkClick r:id="" action="ppaction://media"/>
            <a:extLst>
              <a:ext uri="{FF2B5EF4-FFF2-40B4-BE49-F238E27FC236}">
                <a16:creationId xmlns:a16="http://schemas.microsoft.com/office/drawing/2014/main" id="{F0859D86-95CD-7C36-4CE2-28CBA5CDF43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89138" y="661731"/>
            <a:ext cx="8193087" cy="462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9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EFAD56-CD6E-61F2-C821-5E741FA21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EB1057-BED4-35F5-10B0-4FB96E4EE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67C781-EA11-EDC6-AA66-C81FC5B0F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64"/>
            <a:ext cx="12192000" cy="675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59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06B23C-931F-55BF-3A0B-16375FB71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04F209-E556-2467-DAA6-22FC68728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97616BE-B636-A543-BEB7-C8B770B2D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87"/>
            <a:ext cx="12192000" cy="68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40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0C0B7A-DD1A-400A-91F7-EDBC9DF98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CB328F-34FF-7675-09A6-D07DC9CDC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4C20115-8B2A-6D8F-131A-C8C1F0BD9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38"/>
            <a:ext cx="12192000" cy="681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27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3EC5CB-F697-8942-9EE5-BB780F0DF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1E6FFC-B326-E233-89ED-40E36CECC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21C2DC8-B836-26C4-B556-9289B6CFF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2"/>
            <a:ext cx="12192000" cy="684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12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E8969B-E993-5BB8-6483-0BCE9C38A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06D3CF-DDD5-569E-FEFA-C6C0FB82A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EF26452-C891-631F-ABE0-83B97C4EA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817"/>
            <a:ext cx="12192000" cy="676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13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F191A-E3B1-90EE-EFA1-C1290ADDE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3E6880-6F5E-7264-2327-9AF41238E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0688B2-5A45-3924-43D7-78F31A9A0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34"/>
            <a:ext cx="12192000" cy="677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24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0B6DA6-857E-CB1F-C52B-848AFB1F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CD05DE-3562-E845-7CE4-748E9C05D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DAE23E-F6EA-86E1-FFEE-E28FD81A6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37"/>
            <a:ext cx="12192000" cy="680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69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2ED48B-455B-DD4D-EFBE-7D2FD7316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62B4D1-E419-3D54-81FA-07C43D357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D047E8-BFD0-5B08-7CF1-A26B1ECDE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1"/>
            <a:ext cx="12192000" cy="6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80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0</Words>
  <Application>Microsoft Office PowerPoint</Application>
  <PresentationFormat>Panorámica</PresentationFormat>
  <Paragraphs>0</Paragraphs>
  <Slides>23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Tania Altamirano</dc:creator>
  <cp:lastModifiedBy>Tania Altamirano</cp:lastModifiedBy>
  <cp:revision>1</cp:revision>
  <dcterms:created xsi:type="dcterms:W3CDTF">2023-11-23T13:46:41Z</dcterms:created>
  <dcterms:modified xsi:type="dcterms:W3CDTF">2023-11-23T14:50:26Z</dcterms:modified>
</cp:coreProperties>
</file>