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63" r:id="rId5"/>
    <p:sldId id="264" r:id="rId6"/>
    <p:sldId id="267" r:id="rId7"/>
    <p:sldId id="268" r:id="rId8"/>
    <p:sldId id="266" r:id="rId9"/>
    <p:sldId id="265" r:id="rId10"/>
    <p:sldId id="269" r:id="rId11"/>
    <p:sldId id="270" r:id="rId12"/>
    <p:sldId id="258" r:id="rId13"/>
  </p:sldIdLst>
  <p:sldSz cx="18288000" cy="10287000"/>
  <p:notesSz cx="6858000" cy="9144000"/>
  <p:embeddedFontLst>
    <p:embeddedFont>
      <p:font typeface="Aharoni" panose="02010803020104030203" pitchFamily="2" charset="-79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exend Tera Bold" panose="020B0604020202020204" charset="0"/>
      <p:regular r:id="rId20"/>
    </p:embeddedFont>
    <p:embeddedFont>
      <p:font typeface="Lexend Tera Heavy" panose="020B0604020202020204" charset="0"/>
      <p:regular r:id="rId21"/>
    </p:embeddedFont>
    <p:embeddedFont>
      <p:font typeface="Lexend Tera Ultra-Bold" panose="020B0604020202020204" charset="0"/>
      <p:regular r:id="rId22"/>
    </p:embeddedFont>
    <p:embeddedFont>
      <p:font typeface="Manrope 1" panose="020B0604020202020204" charset="0"/>
      <p:regular r:id="rId23"/>
    </p:embeddedFont>
    <p:embeddedFont>
      <p:font typeface="Manrope 2" panose="020B0604020202020204" charset="0"/>
      <p:regular r:id="rId24"/>
    </p:embeddedFont>
    <p:embeddedFont>
      <p:font typeface="Noto Sans" panose="020B0502040504020204" pitchFamily="3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4D61F9"/>
    <a:srgbClr val="001EFF"/>
    <a:srgbClr val="E9EDF4"/>
    <a:srgbClr val="CCECFF"/>
    <a:srgbClr val="D0D8E8"/>
    <a:srgbClr val="FFFFCC"/>
    <a:srgbClr val="FFCCCC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4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stavo Neves Dias" userId="830f4a09-4d59-4998-bb8d-6ae819877308" providerId="ADAL" clId="{D1D56463-F373-4CA3-81CF-85AE70D55441}"/>
    <pc:docChg chg="undo redo custSel addSld delSld modSld sldOrd">
      <pc:chgData name="Gustavo Neves Dias" userId="830f4a09-4d59-4998-bb8d-6ae819877308" providerId="ADAL" clId="{D1D56463-F373-4CA3-81CF-85AE70D55441}" dt="2023-11-10T15:01:06.708" v="3635" actId="208"/>
      <pc:docMkLst>
        <pc:docMk/>
      </pc:docMkLst>
      <pc:sldChg chg="modSp">
        <pc:chgData name="Gustavo Neves Dias" userId="830f4a09-4d59-4998-bb8d-6ae819877308" providerId="ADAL" clId="{D1D56463-F373-4CA3-81CF-85AE70D55441}" dt="2023-11-09T18:17:16.557" v="56" actId="552"/>
        <pc:sldMkLst>
          <pc:docMk/>
          <pc:sldMk cId="0" sldId="256"/>
        </pc:sldMkLst>
        <pc:spChg chg="mod">
          <ac:chgData name="Gustavo Neves Dias" userId="830f4a09-4d59-4998-bb8d-6ae819877308" providerId="ADAL" clId="{D1D56463-F373-4CA3-81CF-85AE70D55441}" dt="2023-11-09T18:17:16.557" v="56" actId="552"/>
          <ac:spMkLst>
            <pc:docMk/>
            <pc:sldMk cId="0" sldId="256"/>
            <ac:spMk id="6" creationId="{00000000-0000-0000-0000-000000000000}"/>
          </ac:spMkLst>
        </pc:spChg>
        <pc:spChg chg="mod">
          <ac:chgData name="Gustavo Neves Dias" userId="830f4a09-4d59-4998-bb8d-6ae819877308" providerId="ADAL" clId="{D1D56463-F373-4CA3-81CF-85AE70D55441}" dt="2023-11-09T18:17:16.557" v="56" actId="552"/>
          <ac:spMkLst>
            <pc:docMk/>
            <pc:sldMk cId="0" sldId="256"/>
            <ac:spMk id="7" creationId="{00000000-0000-0000-0000-000000000000}"/>
          </ac:spMkLst>
        </pc:spChg>
      </pc:sldChg>
      <pc:sldChg chg="addSp delSp modSp">
        <pc:chgData name="Gustavo Neves Dias" userId="830f4a09-4d59-4998-bb8d-6ae819877308" providerId="ADAL" clId="{D1D56463-F373-4CA3-81CF-85AE70D55441}" dt="2023-11-10T11:56:17.890" v="2020" actId="20577"/>
        <pc:sldMkLst>
          <pc:docMk/>
          <pc:sldMk cId="0" sldId="257"/>
        </pc:sldMkLst>
        <pc:spChg chg="add del mod">
          <ac:chgData name="Gustavo Neves Dias" userId="830f4a09-4d59-4998-bb8d-6ae819877308" providerId="ADAL" clId="{D1D56463-F373-4CA3-81CF-85AE70D55441}" dt="2023-11-10T11:31:47.506" v="1536"/>
          <ac:spMkLst>
            <pc:docMk/>
            <pc:sldMk cId="0" sldId="257"/>
            <ac:spMk id="2" creationId="{D6778D2A-A346-4A6E-AC01-F54B6E2D4178}"/>
          </ac:spMkLst>
        </pc:spChg>
        <pc:spChg chg="mod">
          <ac:chgData name="Gustavo Neves Dias" userId="830f4a09-4d59-4998-bb8d-6ae819877308" providerId="ADAL" clId="{D1D56463-F373-4CA3-81CF-85AE70D55441}" dt="2023-11-09T19:01:44.648" v="80" actId="790"/>
          <ac:spMkLst>
            <pc:docMk/>
            <pc:sldMk cId="0" sldId="257"/>
            <ac:spMk id="4" creationId="{00000000-0000-0000-0000-000000000000}"/>
          </ac:spMkLst>
        </pc:spChg>
        <pc:spChg chg="mod">
          <ac:chgData name="Gustavo Neves Dias" userId="830f4a09-4d59-4998-bb8d-6ae819877308" providerId="ADAL" clId="{D1D56463-F373-4CA3-81CF-85AE70D55441}" dt="2023-11-10T11:56:17.890" v="2020" actId="20577"/>
          <ac:spMkLst>
            <pc:docMk/>
            <pc:sldMk cId="0" sldId="257"/>
            <ac:spMk id="5" creationId="{00000000-0000-0000-0000-000000000000}"/>
          </ac:spMkLst>
        </pc:spChg>
        <pc:spChg chg="add del mod">
          <ac:chgData name="Gustavo Neves Dias" userId="830f4a09-4d59-4998-bb8d-6ae819877308" providerId="ADAL" clId="{D1D56463-F373-4CA3-81CF-85AE70D55441}" dt="2023-11-10T11:30:48.642" v="1512" actId="478"/>
          <ac:spMkLst>
            <pc:docMk/>
            <pc:sldMk cId="0" sldId="257"/>
            <ac:spMk id="6" creationId="{BA9E9788-0342-46FC-8062-40087DEDAED0}"/>
          </ac:spMkLst>
        </pc:spChg>
        <pc:spChg chg="add del mod">
          <ac:chgData name="Gustavo Neves Dias" userId="830f4a09-4d59-4998-bb8d-6ae819877308" providerId="ADAL" clId="{D1D56463-F373-4CA3-81CF-85AE70D55441}" dt="2023-11-10T11:31:53.279" v="1538" actId="478"/>
          <ac:spMkLst>
            <pc:docMk/>
            <pc:sldMk cId="0" sldId="257"/>
            <ac:spMk id="7" creationId="{44A75806-360C-400B-B905-2BA67469104C}"/>
          </ac:spMkLst>
        </pc:spChg>
        <pc:spChg chg="add del">
          <ac:chgData name="Gustavo Neves Dias" userId="830f4a09-4d59-4998-bb8d-6ae819877308" providerId="ADAL" clId="{D1D56463-F373-4CA3-81CF-85AE70D55441}" dt="2023-11-10T11:25:27.194" v="1388"/>
          <ac:spMkLst>
            <pc:docMk/>
            <pc:sldMk cId="0" sldId="257"/>
            <ac:spMk id="8" creationId="{6459C1E1-B44C-4898-80DF-530B3574B804}"/>
          </ac:spMkLst>
        </pc:spChg>
        <pc:spChg chg="add del mod">
          <ac:chgData name="Gustavo Neves Dias" userId="830f4a09-4d59-4998-bb8d-6ae819877308" providerId="ADAL" clId="{D1D56463-F373-4CA3-81CF-85AE70D55441}" dt="2023-11-10T11:30:48.642" v="1514"/>
          <ac:spMkLst>
            <pc:docMk/>
            <pc:sldMk cId="0" sldId="257"/>
            <ac:spMk id="9" creationId="{AD7E61F1-8C11-4CE3-BAF3-7F5D7BF0904A}"/>
          </ac:spMkLst>
        </pc:spChg>
        <pc:spChg chg="add del mod">
          <ac:chgData name="Gustavo Neves Dias" userId="830f4a09-4d59-4998-bb8d-6ae819877308" providerId="ADAL" clId="{D1D56463-F373-4CA3-81CF-85AE70D55441}" dt="2023-11-10T11:30:48.643" v="1516"/>
          <ac:spMkLst>
            <pc:docMk/>
            <pc:sldMk cId="0" sldId="257"/>
            <ac:spMk id="11" creationId="{06D2508E-7D0C-4620-BC85-FC30DE40BC3E}"/>
          </ac:spMkLst>
        </pc:spChg>
        <pc:spChg chg="add del mod">
          <ac:chgData name="Gustavo Neves Dias" userId="830f4a09-4d59-4998-bb8d-6ae819877308" providerId="ADAL" clId="{D1D56463-F373-4CA3-81CF-85AE70D55441}" dt="2023-11-10T11:30:48.659" v="1518"/>
          <ac:spMkLst>
            <pc:docMk/>
            <pc:sldMk cId="0" sldId="257"/>
            <ac:spMk id="12" creationId="{4AB5BEC3-7589-40AD-87AE-2DDCDB1C35ED}"/>
          </ac:spMkLst>
        </pc:spChg>
        <pc:graphicFrameChg chg="add mod modGraphic">
          <ac:chgData name="Gustavo Neves Dias" userId="830f4a09-4d59-4998-bb8d-6ae819877308" providerId="ADAL" clId="{D1D56463-F373-4CA3-81CF-85AE70D55441}" dt="2023-11-10T11:54:23.131" v="1875" actId="113"/>
          <ac:graphicFrameMkLst>
            <pc:docMk/>
            <pc:sldMk cId="0" sldId="257"/>
            <ac:graphicFrameMk id="10" creationId="{18ED2C61-4C79-4C2F-B3E0-CE4ED23EFBB4}"/>
          </ac:graphicFrameMkLst>
        </pc:graphicFrameChg>
        <pc:graphicFrameChg chg="add del mod modGraphic">
          <ac:chgData name="Gustavo Neves Dias" userId="830f4a09-4d59-4998-bb8d-6ae819877308" providerId="ADAL" clId="{D1D56463-F373-4CA3-81CF-85AE70D55441}" dt="2023-11-10T11:48:54.231" v="1805" actId="478"/>
          <ac:graphicFrameMkLst>
            <pc:docMk/>
            <pc:sldMk cId="0" sldId="257"/>
            <ac:graphicFrameMk id="14" creationId="{84D142DE-7D40-47DB-B999-EEB67A77B9E0}"/>
          </ac:graphicFrameMkLst>
        </pc:graphicFrameChg>
      </pc:sldChg>
      <pc:sldChg chg="addSp delSp modSp ord">
        <pc:chgData name="Gustavo Neves Dias" userId="830f4a09-4d59-4998-bb8d-6ae819877308" providerId="ADAL" clId="{D1D56463-F373-4CA3-81CF-85AE70D55441}" dt="2023-11-10T13:18:20.109" v="3019" actId="207"/>
        <pc:sldMkLst>
          <pc:docMk/>
          <pc:sldMk cId="2999781374" sldId="259"/>
        </pc:sldMkLst>
        <pc:spChg chg="mod">
          <ac:chgData name="Gustavo Neves Dias" userId="830f4a09-4d59-4998-bb8d-6ae819877308" providerId="ADAL" clId="{D1D56463-F373-4CA3-81CF-85AE70D55441}" dt="2023-11-09T19:23:26.371" v="548" actId="790"/>
          <ac:spMkLst>
            <pc:docMk/>
            <pc:sldMk cId="2999781374" sldId="259"/>
            <ac:spMk id="4" creationId="{00000000-0000-0000-0000-000000000000}"/>
          </ac:spMkLst>
        </pc:spChg>
        <pc:spChg chg="del">
          <ac:chgData name="Gustavo Neves Dias" userId="830f4a09-4d59-4998-bb8d-6ae819877308" providerId="ADAL" clId="{D1D56463-F373-4CA3-81CF-85AE70D55441}" dt="2023-11-09T19:23:31.773" v="549" actId="478"/>
          <ac:spMkLst>
            <pc:docMk/>
            <pc:sldMk cId="2999781374" sldId="259"/>
            <ac:spMk id="5" creationId="{00000000-0000-0000-0000-000000000000}"/>
          </ac:spMkLst>
        </pc:spChg>
        <pc:spChg chg="add del mod topLvl">
          <ac:chgData name="Gustavo Neves Dias" userId="830f4a09-4d59-4998-bb8d-6ae819877308" providerId="ADAL" clId="{D1D56463-F373-4CA3-81CF-85AE70D55441}" dt="2023-11-10T13:18:20.109" v="3019" actId="207"/>
          <ac:spMkLst>
            <pc:docMk/>
            <pc:sldMk cId="2999781374" sldId="259"/>
            <ac:spMk id="6" creationId="{A4C01F11-0DEE-4988-92EF-6BFB99D54FF0}"/>
          </ac:spMkLst>
        </pc:spChg>
        <pc:spChg chg="add del mod topLvl">
          <ac:chgData name="Gustavo Neves Dias" userId="830f4a09-4d59-4998-bb8d-6ae819877308" providerId="ADAL" clId="{D1D56463-F373-4CA3-81CF-85AE70D55441}" dt="2023-11-10T13:17:40.799" v="3012" actId="165"/>
          <ac:spMkLst>
            <pc:docMk/>
            <pc:sldMk cId="2999781374" sldId="259"/>
            <ac:spMk id="7" creationId="{E34DBA79-E3DF-40E8-8324-E30D0647A6B1}"/>
          </ac:spMkLst>
        </pc:spChg>
        <pc:spChg chg="add del mod ord topLvl">
          <ac:chgData name="Gustavo Neves Dias" userId="830f4a09-4d59-4998-bb8d-6ae819877308" providerId="ADAL" clId="{D1D56463-F373-4CA3-81CF-85AE70D55441}" dt="2023-11-10T13:17:40.799" v="3012" actId="165"/>
          <ac:spMkLst>
            <pc:docMk/>
            <pc:sldMk cId="2999781374" sldId="259"/>
            <ac:spMk id="9" creationId="{A8A554DE-F8FE-4AB3-970F-D76D23055EC8}"/>
          </ac:spMkLst>
        </pc:spChg>
        <pc:spChg chg="add del mod topLvl">
          <ac:chgData name="Gustavo Neves Dias" userId="830f4a09-4d59-4998-bb8d-6ae819877308" providerId="ADAL" clId="{D1D56463-F373-4CA3-81CF-85AE70D55441}" dt="2023-11-10T13:17:53.376" v="3013" actId="207"/>
          <ac:spMkLst>
            <pc:docMk/>
            <pc:sldMk cId="2999781374" sldId="259"/>
            <ac:spMk id="10" creationId="{78D8CAA7-3AFE-422F-AD49-3004958F266B}"/>
          </ac:spMkLst>
        </pc:spChg>
        <pc:spChg chg="add del mod ord topLvl">
          <ac:chgData name="Gustavo Neves Dias" userId="830f4a09-4d59-4998-bb8d-6ae819877308" providerId="ADAL" clId="{D1D56463-F373-4CA3-81CF-85AE70D55441}" dt="2023-11-10T13:17:40.799" v="3012" actId="165"/>
          <ac:spMkLst>
            <pc:docMk/>
            <pc:sldMk cId="2999781374" sldId="259"/>
            <ac:spMk id="11" creationId="{2ECDE602-C305-48ED-9408-C97F90CBEDAA}"/>
          </ac:spMkLst>
        </pc:spChg>
        <pc:spChg chg="add del mod topLvl">
          <ac:chgData name="Gustavo Neves Dias" userId="830f4a09-4d59-4998-bb8d-6ae819877308" providerId="ADAL" clId="{D1D56463-F373-4CA3-81CF-85AE70D55441}" dt="2023-11-10T13:17:56.345" v="3014" actId="207"/>
          <ac:spMkLst>
            <pc:docMk/>
            <pc:sldMk cId="2999781374" sldId="259"/>
            <ac:spMk id="13" creationId="{4FB7355A-CE81-421A-A5B3-69832EFB18B2}"/>
          </ac:spMkLst>
        </pc:spChg>
        <pc:spChg chg="add del mod ord topLvl">
          <ac:chgData name="Gustavo Neves Dias" userId="830f4a09-4d59-4998-bb8d-6ae819877308" providerId="ADAL" clId="{D1D56463-F373-4CA3-81CF-85AE70D55441}" dt="2023-11-10T13:17:40.799" v="3012" actId="165"/>
          <ac:spMkLst>
            <pc:docMk/>
            <pc:sldMk cId="2999781374" sldId="259"/>
            <ac:spMk id="14" creationId="{B3EF3168-2761-4592-9DED-940A189B76F4}"/>
          </ac:spMkLst>
        </pc:spChg>
        <pc:spChg chg="add del mod topLvl">
          <ac:chgData name="Gustavo Neves Dias" userId="830f4a09-4d59-4998-bb8d-6ae819877308" providerId="ADAL" clId="{D1D56463-F373-4CA3-81CF-85AE70D55441}" dt="2023-11-10T13:18:00.780" v="3015" actId="207"/>
          <ac:spMkLst>
            <pc:docMk/>
            <pc:sldMk cId="2999781374" sldId="259"/>
            <ac:spMk id="16" creationId="{8888B0EE-ED8D-4C30-978B-030D4E9B88EA}"/>
          </ac:spMkLst>
        </pc:spChg>
        <pc:spChg chg="add del mod ord topLvl">
          <ac:chgData name="Gustavo Neves Dias" userId="830f4a09-4d59-4998-bb8d-6ae819877308" providerId="ADAL" clId="{D1D56463-F373-4CA3-81CF-85AE70D55441}" dt="2023-11-10T13:17:40.799" v="3012" actId="165"/>
          <ac:spMkLst>
            <pc:docMk/>
            <pc:sldMk cId="2999781374" sldId="259"/>
            <ac:spMk id="17" creationId="{D5FE2797-0F66-4E9A-87AF-AEE2E808E3A1}"/>
          </ac:spMkLst>
        </pc:spChg>
        <pc:spChg chg="add del mod topLvl">
          <ac:chgData name="Gustavo Neves Dias" userId="830f4a09-4d59-4998-bb8d-6ae819877308" providerId="ADAL" clId="{D1D56463-F373-4CA3-81CF-85AE70D55441}" dt="2023-11-10T13:18:05.067" v="3016" actId="207"/>
          <ac:spMkLst>
            <pc:docMk/>
            <pc:sldMk cId="2999781374" sldId="259"/>
            <ac:spMk id="19" creationId="{7430231B-9345-4AF0-8250-727D5C3E2136}"/>
          </ac:spMkLst>
        </pc:spChg>
        <pc:spChg chg="add del mod ord topLvl">
          <ac:chgData name="Gustavo Neves Dias" userId="830f4a09-4d59-4998-bb8d-6ae819877308" providerId="ADAL" clId="{D1D56463-F373-4CA3-81CF-85AE70D55441}" dt="2023-11-10T13:17:40.799" v="3012" actId="165"/>
          <ac:spMkLst>
            <pc:docMk/>
            <pc:sldMk cId="2999781374" sldId="259"/>
            <ac:spMk id="21" creationId="{EFC9FCD6-FB05-4C16-BC7A-559F8F40FE4C}"/>
          </ac:spMkLst>
        </pc:spChg>
        <pc:spChg chg="add del mod topLvl">
          <ac:chgData name="Gustavo Neves Dias" userId="830f4a09-4d59-4998-bb8d-6ae819877308" providerId="ADAL" clId="{D1D56463-F373-4CA3-81CF-85AE70D55441}" dt="2023-11-10T13:18:08.527" v="3017" actId="207"/>
          <ac:spMkLst>
            <pc:docMk/>
            <pc:sldMk cId="2999781374" sldId="259"/>
            <ac:spMk id="22" creationId="{E15BB94C-4DB4-4DAC-A135-5C0DCAB69203}"/>
          </ac:spMkLst>
        </pc:spChg>
        <pc:spChg chg="add del mod ord topLvl">
          <ac:chgData name="Gustavo Neves Dias" userId="830f4a09-4d59-4998-bb8d-6ae819877308" providerId="ADAL" clId="{D1D56463-F373-4CA3-81CF-85AE70D55441}" dt="2023-11-10T13:17:40.799" v="3012" actId="165"/>
          <ac:spMkLst>
            <pc:docMk/>
            <pc:sldMk cId="2999781374" sldId="259"/>
            <ac:spMk id="23" creationId="{46372A39-E814-4B07-9685-D19582935919}"/>
          </ac:spMkLst>
        </pc:spChg>
        <pc:spChg chg="add del mod topLvl">
          <ac:chgData name="Gustavo Neves Dias" userId="830f4a09-4d59-4998-bb8d-6ae819877308" providerId="ADAL" clId="{D1D56463-F373-4CA3-81CF-85AE70D55441}" dt="2023-11-10T13:17:40.799" v="3012" actId="165"/>
          <ac:spMkLst>
            <pc:docMk/>
            <pc:sldMk cId="2999781374" sldId="259"/>
            <ac:spMk id="25" creationId="{60EC408F-5EBD-42AC-9B17-4C54D6D446A4}"/>
          </ac:spMkLst>
        </pc:spChg>
        <pc:grpChg chg="add del mod">
          <ac:chgData name="Gustavo Neves Dias" userId="830f4a09-4d59-4998-bb8d-6ae819877308" providerId="ADAL" clId="{D1D56463-F373-4CA3-81CF-85AE70D55441}" dt="2023-11-10T13:17:40.799" v="3012" actId="165"/>
          <ac:grpSpMkLst>
            <pc:docMk/>
            <pc:sldMk cId="2999781374" sldId="259"/>
            <ac:grpSpMk id="55" creationId="{E5B3632C-A8DF-4A99-887A-FDE09577FBBF}"/>
          </ac:grpSpMkLst>
        </pc:grpChg>
        <pc:grpChg chg="add del mod">
          <ac:chgData name="Gustavo Neves Dias" userId="830f4a09-4d59-4998-bb8d-6ae819877308" providerId="ADAL" clId="{D1D56463-F373-4CA3-81CF-85AE70D55441}" dt="2023-11-09T19:42:52.048" v="817" actId="165"/>
          <ac:grpSpMkLst>
            <pc:docMk/>
            <pc:sldMk cId="2999781374" sldId="259"/>
            <ac:grpSpMk id="1058" creationId="{A25A7EA6-4601-44E7-999C-1398CD24762A}"/>
          </ac:grpSpMkLst>
        </pc:grpChg>
        <pc:picChg chg="add del mod ord">
          <ac:chgData name="Gustavo Neves Dias" userId="830f4a09-4d59-4998-bb8d-6ae819877308" providerId="ADAL" clId="{D1D56463-F373-4CA3-81CF-85AE70D55441}" dt="2023-11-10T12:15:00.948" v="2257" actId="478"/>
          <ac:picMkLst>
            <pc:docMk/>
            <pc:sldMk cId="2999781374" sldId="259"/>
            <ac:picMk id="32" creationId="{74F2E9F1-B0F5-44B6-9A06-D7E7F086548D}"/>
          </ac:picMkLst>
        </pc:picChg>
        <pc:cxnChg chg="add del mod topLvl">
          <ac:chgData name="Gustavo Neves Dias" userId="830f4a09-4d59-4998-bb8d-6ae819877308" providerId="ADAL" clId="{D1D56463-F373-4CA3-81CF-85AE70D55441}" dt="2023-11-10T13:17:40.799" v="3012" actId="165"/>
          <ac:cxnSpMkLst>
            <pc:docMk/>
            <pc:sldMk cId="2999781374" sldId="259"/>
            <ac:cxnSpMk id="8" creationId="{CC460BFF-7068-4A54-B7B9-2963277F81DC}"/>
          </ac:cxnSpMkLst>
        </pc:cxnChg>
        <pc:cxnChg chg="add del mod topLvl">
          <ac:chgData name="Gustavo Neves Dias" userId="830f4a09-4d59-4998-bb8d-6ae819877308" providerId="ADAL" clId="{D1D56463-F373-4CA3-81CF-85AE70D55441}" dt="2023-11-10T13:17:40.799" v="3012" actId="165"/>
          <ac:cxnSpMkLst>
            <pc:docMk/>
            <pc:sldMk cId="2999781374" sldId="259"/>
            <ac:cxnSpMk id="12" creationId="{ED75B3D3-E54F-4278-AFF7-55853055A076}"/>
          </ac:cxnSpMkLst>
        </pc:cxnChg>
        <pc:cxnChg chg="add del mod topLvl">
          <ac:chgData name="Gustavo Neves Dias" userId="830f4a09-4d59-4998-bb8d-6ae819877308" providerId="ADAL" clId="{D1D56463-F373-4CA3-81CF-85AE70D55441}" dt="2023-11-10T13:17:40.799" v="3012" actId="165"/>
          <ac:cxnSpMkLst>
            <pc:docMk/>
            <pc:sldMk cId="2999781374" sldId="259"/>
            <ac:cxnSpMk id="15" creationId="{6F1DC23C-558D-42E8-8F55-01BE4E7BBFD5}"/>
          </ac:cxnSpMkLst>
        </pc:cxnChg>
        <pc:cxnChg chg="add del mod topLvl">
          <ac:chgData name="Gustavo Neves Dias" userId="830f4a09-4d59-4998-bb8d-6ae819877308" providerId="ADAL" clId="{D1D56463-F373-4CA3-81CF-85AE70D55441}" dt="2023-11-10T13:17:40.799" v="3012" actId="165"/>
          <ac:cxnSpMkLst>
            <pc:docMk/>
            <pc:sldMk cId="2999781374" sldId="259"/>
            <ac:cxnSpMk id="18" creationId="{2973DE18-AC35-40BE-AACB-22FC2491D6CF}"/>
          </ac:cxnSpMkLst>
        </pc:cxnChg>
        <pc:cxnChg chg="add del mod topLvl">
          <ac:chgData name="Gustavo Neves Dias" userId="830f4a09-4d59-4998-bb8d-6ae819877308" providerId="ADAL" clId="{D1D56463-F373-4CA3-81CF-85AE70D55441}" dt="2023-11-10T13:17:40.799" v="3012" actId="165"/>
          <ac:cxnSpMkLst>
            <pc:docMk/>
            <pc:sldMk cId="2999781374" sldId="259"/>
            <ac:cxnSpMk id="20" creationId="{DD238A37-B399-42C3-99A6-0C6FEECECE25}"/>
          </ac:cxnSpMkLst>
        </pc:cxnChg>
        <pc:cxnChg chg="add del mod topLvl">
          <ac:chgData name="Gustavo Neves Dias" userId="830f4a09-4d59-4998-bb8d-6ae819877308" providerId="ADAL" clId="{D1D56463-F373-4CA3-81CF-85AE70D55441}" dt="2023-11-10T13:17:40.799" v="3012" actId="165"/>
          <ac:cxnSpMkLst>
            <pc:docMk/>
            <pc:sldMk cId="2999781374" sldId="259"/>
            <ac:cxnSpMk id="24" creationId="{A984A627-79B8-46FB-A8EC-E9D4B65C42B8}"/>
          </ac:cxnSpMkLst>
        </pc:cxnChg>
        <pc:cxnChg chg="add del mod topLvl">
          <ac:chgData name="Gustavo Neves Dias" userId="830f4a09-4d59-4998-bb8d-6ae819877308" providerId="ADAL" clId="{D1D56463-F373-4CA3-81CF-85AE70D55441}" dt="2023-11-10T13:17:40.799" v="3012" actId="165"/>
          <ac:cxnSpMkLst>
            <pc:docMk/>
            <pc:sldMk cId="2999781374" sldId="259"/>
            <ac:cxnSpMk id="26" creationId="{70807C76-225A-4B8E-883D-A3B614B2C8F7}"/>
          </ac:cxnSpMkLst>
        </pc:cxnChg>
        <pc:cxnChg chg="add del mod topLvl">
          <ac:chgData name="Gustavo Neves Dias" userId="830f4a09-4d59-4998-bb8d-6ae819877308" providerId="ADAL" clId="{D1D56463-F373-4CA3-81CF-85AE70D55441}" dt="2023-11-10T13:17:40.799" v="3012" actId="165"/>
          <ac:cxnSpMkLst>
            <pc:docMk/>
            <pc:sldMk cId="2999781374" sldId="259"/>
            <ac:cxnSpMk id="27" creationId="{8E3202F8-A73D-4233-881E-865C570E8480}"/>
          </ac:cxnSpMkLst>
        </pc:cxnChg>
        <pc:cxnChg chg="add del mod topLvl">
          <ac:chgData name="Gustavo Neves Dias" userId="830f4a09-4d59-4998-bb8d-6ae819877308" providerId="ADAL" clId="{D1D56463-F373-4CA3-81CF-85AE70D55441}" dt="2023-11-10T13:17:40.799" v="3012" actId="165"/>
          <ac:cxnSpMkLst>
            <pc:docMk/>
            <pc:sldMk cId="2999781374" sldId="259"/>
            <ac:cxnSpMk id="28" creationId="{B4B72F16-BB45-4AC2-9E44-ED563A914FB8}"/>
          </ac:cxnSpMkLst>
        </pc:cxnChg>
        <pc:cxnChg chg="add del mod topLvl">
          <ac:chgData name="Gustavo Neves Dias" userId="830f4a09-4d59-4998-bb8d-6ae819877308" providerId="ADAL" clId="{D1D56463-F373-4CA3-81CF-85AE70D55441}" dt="2023-11-10T13:17:40.799" v="3012" actId="165"/>
          <ac:cxnSpMkLst>
            <pc:docMk/>
            <pc:sldMk cId="2999781374" sldId="259"/>
            <ac:cxnSpMk id="29" creationId="{D7DF70F5-77D5-4A33-9F8B-3FCA6110B5E3}"/>
          </ac:cxnSpMkLst>
        </pc:cxnChg>
        <pc:cxnChg chg="add del mod topLvl">
          <ac:chgData name="Gustavo Neves Dias" userId="830f4a09-4d59-4998-bb8d-6ae819877308" providerId="ADAL" clId="{D1D56463-F373-4CA3-81CF-85AE70D55441}" dt="2023-11-10T13:17:40.799" v="3012" actId="165"/>
          <ac:cxnSpMkLst>
            <pc:docMk/>
            <pc:sldMk cId="2999781374" sldId="259"/>
            <ac:cxnSpMk id="30" creationId="{21197594-2627-4DF5-96FB-807290D28944}"/>
          </ac:cxnSpMkLst>
        </pc:cxnChg>
        <pc:cxnChg chg="add del mod topLvl">
          <ac:chgData name="Gustavo Neves Dias" userId="830f4a09-4d59-4998-bb8d-6ae819877308" providerId="ADAL" clId="{D1D56463-F373-4CA3-81CF-85AE70D55441}" dt="2023-11-10T13:17:40.799" v="3012" actId="165"/>
          <ac:cxnSpMkLst>
            <pc:docMk/>
            <pc:sldMk cId="2999781374" sldId="259"/>
            <ac:cxnSpMk id="31" creationId="{FB36E3A1-08AF-4AE7-9A17-CFEDD7B6B197}"/>
          </ac:cxnSpMkLst>
        </pc:cxnChg>
      </pc:sldChg>
      <pc:sldChg chg="del">
        <pc:chgData name="Gustavo Neves Dias" userId="830f4a09-4d59-4998-bb8d-6ae819877308" providerId="ADAL" clId="{D1D56463-F373-4CA3-81CF-85AE70D55441}" dt="2023-11-10T11:59:38.183" v="2040" actId="2696"/>
        <pc:sldMkLst>
          <pc:docMk/>
          <pc:sldMk cId="1369814579" sldId="260"/>
        </pc:sldMkLst>
      </pc:sldChg>
      <pc:sldChg chg="del ord">
        <pc:chgData name="Gustavo Neves Dias" userId="830f4a09-4d59-4998-bb8d-6ae819877308" providerId="ADAL" clId="{D1D56463-F373-4CA3-81CF-85AE70D55441}" dt="2023-11-10T13:05:27.163" v="2940" actId="2696"/>
        <pc:sldMkLst>
          <pc:docMk/>
          <pc:sldMk cId="2182817652" sldId="261"/>
        </pc:sldMkLst>
      </pc:sldChg>
      <pc:sldChg chg="addSp delSp modSp add del">
        <pc:chgData name="Gustavo Neves Dias" userId="830f4a09-4d59-4998-bb8d-6ae819877308" providerId="ADAL" clId="{D1D56463-F373-4CA3-81CF-85AE70D55441}" dt="2023-11-10T12:47:51.666" v="2671" actId="2696"/>
        <pc:sldMkLst>
          <pc:docMk/>
          <pc:sldMk cId="3577808205" sldId="262"/>
        </pc:sldMkLst>
        <pc:spChg chg="mod">
          <ac:chgData name="Gustavo Neves Dias" userId="830f4a09-4d59-4998-bb8d-6ae819877308" providerId="ADAL" clId="{D1D56463-F373-4CA3-81CF-85AE70D55441}" dt="2023-11-10T12:47:23.230" v="2659"/>
          <ac:spMkLst>
            <pc:docMk/>
            <pc:sldMk cId="3577808205" sldId="262"/>
            <ac:spMk id="5" creationId="{00000000-0000-0000-0000-000000000000}"/>
          </ac:spMkLst>
        </pc:spChg>
        <pc:graphicFrameChg chg="add del mod modGraphic">
          <ac:chgData name="Gustavo Neves Dias" userId="830f4a09-4d59-4998-bb8d-6ae819877308" providerId="ADAL" clId="{D1D56463-F373-4CA3-81CF-85AE70D55441}" dt="2023-11-10T12:39:18.822" v="2622" actId="478"/>
          <ac:graphicFrameMkLst>
            <pc:docMk/>
            <pc:sldMk cId="3577808205" sldId="262"/>
            <ac:graphicFrameMk id="6" creationId="{0C680DDD-6B83-49DA-9F7F-D7ED758B430B}"/>
          </ac:graphicFrameMkLst>
        </pc:graphicFrameChg>
      </pc:sldChg>
      <pc:sldChg chg="addSp delSp modSp add">
        <pc:chgData name="Gustavo Neves Dias" userId="830f4a09-4d59-4998-bb8d-6ae819877308" providerId="ADAL" clId="{D1D56463-F373-4CA3-81CF-85AE70D55441}" dt="2023-11-10T13:13:31.904" v="2998" actId="1037"/>
        <pc:sldMkLst>
          <pc:docMk/>
          <pc:sldMk cId="3346268505" sldId="263"/>
        </pc:sldMkLst>
        <pc:spChg chg="mod">
          <ac:chgData name="Gustavo Neves Dias" userId="830f4a09-4d59-4998-bb8d-6ae819877308" providerId="ADAL" clId="{D1D56463-F373-4CA3-81CF-85AE70D55441}" dt="2023-11-10T12:47:45.207" v="2670" actId="20577"/>
          <ac:spMkLst>
            <pc:docMk/>
            <pc:sldMk cId="3346268505" sldId="263"/>
            <ac:spMk id="5" creationId="{00000000-0000-0000-0000-000000000000}"/>
          </ac:spMkLst>
        </pc:spChg>
        <pc:spChg chg="add del">
          <ac:chgData name="Gustavo Neves Dias" userId="830f4a09-4d59-4998-bb8d-6ae819877308" providerId="ADAL" clId="{D1D56463-F373-4CA3-81CF-85AE70D55441}" dt="2023-11-10T13:11:54.399" v="2975"/>
          <ac:spMkLst>
            <pc:docMk/>
            <pc:sldMk cId="3346268505" sldId="263"/>
            <ac:spMk id="7" creationId="{8F992D3B-0868-4C51-BE2C-8CFA6F058B11}"/>
          </ac:spMkLst>
        </pc:spChg>
        <pc:spChg chg="add del">
          <ac:chgData name="Gustavo Neves Dias" userId="830f4a09-4d59-4998-bb8d-6ae819877308" providerId="ADAL" clId="{D1D56463-F373-4CA3-81CF-85AE70D55441}" dt="2023-11-10T13:12:10.508" v="2977"/>
          <ac:spMkLst>
            <pc:docMk/>
            <pc:sldMk cId="3346268505" sldId="263"/>
            <ac:spMk id="8" creationId="{91D199E8-26E2-4E31-AB96-3B318042C15C}"/>
          </ac:spMkLst>
        </pc:spChg>
        <pc:grpChg chg="add del mod ord">
          <ac:chgData name="Gustavo Neves Dias" userId="830f4a09-4d59-4998-bb8d-6ae819877308" providerId="ADAL" clId="{D1D56463-F373-4CA3-81CF-85AE70D55441}" dt="2023-11-10T13:13:22.357" v="2991" actId="165"/>
          <ac:grpSpMkLst>
            <pc:docMk/>
            <pc:sldMk cId="3346268505" sldId="263"/>
            <ac:grpSpMk id="9" creationId="{12F4C5BD-FD24-424C-91BF-AE579C1AF5FC}"/>
          </ac:grpSpMkLst>
        </pc:grpChg>
        <pc:grpChg chg="add mod">
          <ac:chgData name="Gustavo Neves Dias" userId="830f4a09-4d59-4998-bb8d-6ae819877308" providerId="ADAL" clId="{D1D56463-F373-4CA3-81CF-85AE70D55441}" dt="2023-11-10T13:13:31.904" v="2998" actId="1037"/>
          <ac:grpSpMkLst>
            <pc:docMk/>
            <pc:sldMk cId="3346268505" sldId="263"/>
            <ac:grpSpMk id="10" creationId="{BB14257C-C65B-401C-81FE-00AA23B968E0}"/>
          </ac:grpSpMkLst>
        </pc:grpChg>
        <pc:picChg chg="add mod topLvl">
          <ac:chgData name="Gustavo Neves Dias" userId="830f4a09-4d59-4998-bb8d-6ae819877308" providerId="ADAL" clId="{D1D56463-F373-4CA3-81CF-85AE70D55441}" dt="2023-11-10T13:13:27.998" v="2993" actId="338"/>
          <ac:picMkLst>
            <pc:docMk/>
            <pc:sldMk cId="3346268505" sldId="263"/>
            <ac:picMk id="6" creationId="{E0A6EA33-0A78-449B-B5A6-CF1A71C11D64}"/>
          </ac:picMkLst>
        </pc:picChg>
        <pc:picChg chg="add del mod">
          <ac:chgData name="Gustavo Neves Dias" userId="830f4a09-4d59-4998-bb8d-6ae819877308" providerId="ADAL" clId="{D1D56463-F373-4CA3-81CF-85AE70D55441}" dt="2023-11-10T13:06:37.636" v="2944" actId="478"/>
          <ac:picMkLst>
            <pc:docMk/>
            <pc:sldMk cId="3346268505" sldId="263"/>
            <ac:picMk id="2050" creationId="{9996C963-FB33-4D04-BA44-7874074DF7A2}"/>
          </ac:picMkLst>
        </pc:picChg>
        <pc:picChg chg="add mod topLvl">
          <ac:chgData name="Gustavo Neves Dias" userId="830f4a09-4d59-4998-bb8d-6ae819877308" providerId="ADAL" clId="{D1D56463-F373-4CA3-81CF-85AE70D55441}" dt="2023-11-10T13:13:27.998" v="2993" actId="338"/>
          <ac:picMkLst>
            <pc:docMk/>
            <pc:sldMk cId="3346268505" sldId="263"/>
            <ac:picMk id="2052" creationId="{2042BEF9-A92F-4556-BCD8-F542BC917EE8}"/>
          </ac:picMkLst>
        </pc:picChg>
        <pc:picChg chg="add mod topLvl">
          <ac:chgData name="Gustavo Neves Dias" userId="830f4a09-4d59-4998-bb8d-6ae819877308" providerId="ADAL" clId="{D1D56463-F373-4CA3-81CF-85AE70D55441}" dt="2023-11-10T13:13:27.998" v="2993" actId="338"/>
          <ac:picMkLst>
            <pc:docMk/>
            <pc:sldMk cId="3346268505" sldId="263"/>
            <ac:picMk id="2054" creationId="{93F158C6-871B-463C-8C01-27DE9EFB0165}"/>
          </ac:picMkLst>
        </pc:picChg>
        <pc:picChg chg="add mod topLvl">
          <ac:chgData name="Gustavo Neves Dias" userId="830f4a09-4d59-4998-bb8d-6ae819877308" providerId="ADAL" clId="{D1D56463-F373-4CA3-81CF-85AE70D55441}" dt="2023-11-10T13:13:27.998" v="2993" actId="338"/>
          <ac:picMkLst>
            <pc:docMk/>
            <pc:sldMk cId="3346268505" sldId="263"/>
            <ac:picMk id="2056" creationId="{6DBBFCD1-FDE0-4F3C-98B6-6DC7F5166115}"/>
          </ac:picMkLst>
        </pc:picChg>
        <pc:picChg chg="add mod topLvl">
          <ac:chgData name="Gustavo Neves Dias" userId="830f4a09-4d59-4998-bb8d-6ae819877308" providerId="ADAL" clId="{D1D56463-F373-4CA3-81CF-85AE70D55441}" dt="2023-11-10T13:13:27.998" v="2993" actId="338"/>
          <ac:picMkLst>
            <pc:docMk/>
            <pc:sldMk cId="3346268505" sldId="263"/>
            <ac:picMk id="2062" creationId="{B2FAE157-DE78-4769-9F9A-E20B33AE0AFA}"/>
          </ac:picMkLst>
        </pc:picChg>
      </pc:sldChg>
      <pc:sldChg chg="addSp delSp modSp add">
        <pc:chgData name="Gustavo Neves Dias" userId="830f4a09-4d59-4998-bb8d-6ae819877308" providerId="ADAL" clId="{D1D56463-F373-4CA3-81CF-85AE70D55441}" dt="2023-11-10T12:50:17.342" v="2695" actId="1035"/>
        <pc:sldMkLst>
          <pc:docMk/>
          <pc:sldMk cId="2175743973" sldId="264"/>
        </pc:sldMkLst>
        <pc:spChg chg="add del">
          <ac:chgData name="Gustavo Neves Dias" userId="830f4a09-4d59-4998-bb8d-6ae819877308" providerId="ADAL" clId="{D1D56463-F373-4CA3-81CF-85AE70D55441}" dt="2023-11-10T12:40:57.856" v="2624"/>
          <ac:spMkLst>
            <pc:docMk/>
            <pc:sldMk cId="2175743973" sldId="264"/>
            <ac:spMk id="2" creationId="{554D223F-20E4-4778-8FF9-C95ECD41568E}"/>
          </ac:spMkLst>
        </pc:spChg>
        <pc:spChg chg="mod">
          <ac:chgData name="Gustavo Neves Dias" userId="830f4a09-4d59-4998-bb8d-6ae819877308" providerId="ADAL" clId="{D1D56463-F373-4CA3-81CF-85AE70D55441}" dt="2023-11-10T12:18:16.881" v="2292"/>
          <ac:spMkLst>
            <pc:docMk/>
            <pc:sldMk cId="2175743973" sldId="264"/>
            <ac:spMk id="5" creationId="{00000000-0000-0000-0000-000000000000}"/>
          </ac:spMkLst>
        </pc:spChg>
        <pc:spChg chg="add mod">
          <ac:chgData name="Gustavo Neves Dias" userId="830f4a09-4d59-4998-bb8d-6ae819877308" providerId="ADAL" clId="{D1D56463-F373-4CA3-81CF-85AE70D55441}" dt="2023-11-10T12:43:18.565" v="2633" actId="1076"/>
          <ac:spMkLst>
            <pc:docMk/>
            <pc:sldMk cId="2175743973" sldId="264"/>
            <ac:spMk id="8" creationId="{596FC5D8-4EFF-427D-AABF-7F3C377D533A}"/>
          </ac:spMkLst>
        </pc:spChg>
        <pc:spChg chg="add mod">
          <ac:chgData name="Gustavo Neves Dias" userId="830f4a09-4d59-4998-bb8d-6ae819877308" providerId="ADAL" clId="{D1D56463-F373-4CA3-81CF-85AE70D55441}" dt="2023-11-10T12:43:18.565" v="2633" actId="1076"/>
          <ac:spMkLst>
            <pc:docMk/>
            <pc:sldMk cId="2175743973" sldId="264"/>
            <ac:spMk id="9" creationId="{563CC35D-1B8A-43A7-A9B2-F322F024FF64}"/>
          </ac:spMkLst>
        </pc:spChg>
        <pc:spChg chg="add mod">
          <ac:chgData name="Gustavo Neves Dias" userId="830f4a09-4d59-4998-bb8d-6ae819877308" providerId="ADAL" clId="{D1D56463-F373-4CA3-81CF-85AE70D55441}" dt="2023-11-10T12:43:18.565" v="2633" actId="1076"/>
          <ac:spMkLst>
            <pc:docMk/>
            <pc:sldMk cId="2175743973" sldId="264"/>
            <ac:spMk id="10" creationId="{1F2E002B-3D8B-4D37-9310-6F8988B8756A}"/>
          </ac:spMkLst>
        </pc:spChg>
        <pc:spChg chg="add mod">
          <ac:chgData name="Gustavo Neves Dias" userId="830f4a09-4d59-4998-bb8d-6ae819877308" providerId="ADAL" clId="{D1D56463-F373-4CA3-81CF-85AE70D55441}" dt="2023-11-10T12:43:18.565" v="2633" actId="1076"/>
          <ac:spMkLst>
            <pc:docMk/>
            <pc:sldMk cId="2175743973" sldId="264"/>
            <ac:spMk id="11" creationId="{3704E4F3-9B17-4C5D-B291-FE30DB0B37EF}"/>
          </ac:spMkLst>
        </pc:spChg>
        <pc:spChg chg="add mod">
          <ac:chgData name="Gustavo Neves Dias" userId="830f4a09-4d59-4998-bb8d-6ae819877308" providerId="ADAL" clId="{D1D56463-F373-4CA3-81CF-85AE70D55441}" dt="2023-11-10T12:43:18.565" v="2633" actId="1076"/>
          <ac:spMkLst>
            <pc:docMk/>
            <pc:sldMk cId="2175743973" sldId="264"/>
            <ac:spMk id="12" creationId="{04BAC932-E201-4E5F-864B-2448C899B0D6}"/>
          </ac:spMkLst>
        </pc:spChg>
        <pc:spChg chg="add mod">
          <ac:chgData name="Gustavo Neves Dias" userId="830f4a09-4d59-4998-bb8d-6ae819877308" providerId="ADAL" clId="{D1D56463-F373-4CA3-81CF-85AE70D55441}" dt="2023-11-10T12:43:18.565" v="2633" actId="1076"/>
          <ac:spMkLst>
            <pc:docMk/>
            <pc:sldMk cId="2175743973" sldId="264"/>
            <ac:spMk id="13" creationId="{D32480B2-9677-4818-8871-FE07E5B8CB0A}"/>
          </ac:spMkLst>
        </pc:spChg>
        <pc:spChg chg="add mod">
          <ac:chgData name="Gustavo Neves Dias" userId="830f4a09-4d59-4998-bb8d-6ae819877308" providerId="ADAL" clId="{D1D56463-F373-4CA3-81CF-85AE70D55441}" dt="2023-11-10T12:43:18.565" v="2633" actId="1076"/>
          <ac:spMkLst>
            <pc:docMk/>
            <pc:sldMk cId="2175743973" sldId="264"/>
            <ac:spMk id="14" creationId="{055EC411-CE22-4A2F-B1B0-0411F7CDD8C7}"/>
          </ac:spMkLst>
        </pc:spChg>
        <pc:spChg chg="add mod">
          <ac:chgData name="Gustavo Neves Dias" userId="830f4a09-4d59-4998-bb8d-6ae819877308" providerId="ADAL" clId="{D1D56463-F373-4CA3-81CF-85AE70D55441}" dt="2023-11-10T12:43:18.565" v="2633" actId="1076"/>
          <ac:spMkLst>
            <pc:docMk/>
            <pc:sldMk cId="2175743973" sldId="264"/>
            <ac:spMk id="15" creationId="{CBCEB422-163A-4E94-B8D7-D11F89FDB673}"/>
          </ac:spMkLst>
        </pc:spChg>
        <pc:spChg chg="add mod">
          <ac:chgData name="Gustavo Neves Dias" userId="830f4a09-4d59-4998-bb8d-6ae819877308" providerId="ADAL" clId="{D1D56463-F373-4CA3-81CF-85AE70D55441}" dt="2023-11-10T12:43:18.565" v="2633" actId="1076"/>
          <ac:spMkLst>
            <pc:docMk/>
            <pc:sldMk cId="2175743973" sldId="264"/>
            <ac:spMk id="16" creationId="{3228B56C-3DF3-4A1C-B7C7-9C393707E4E2}"/>
          </ac:spMkLst>
        </pc:spChg>
        <pc:spChg chg="add mod">
          <ac:chgData name="Gustavo Neves Dias" userId="830f4a09-4d59-4998-bb8d-6ae819877308" providerId="ADAL" clId="{D1D56463-F373-4CA3-81CF-85AE70D55441}" dt="2023-11-10T12:43:18.565" v="2633" actId="1076"/>
          <ac:spMkLst>
            <pc:docMk/>
            <pc:sldMk cId="2175743973" sldId="264"/>
            <ac:spMk id="17" creationId="{D6BBB4C8-A846-4F6B-8583-E079910D5D00}"/>
          </ac:spMkLst>
        </pc:spChg>
        <pc:spChg chg="add mod">
          <ac:chgData name="Gustavo Neves Dias" userId="830f4a09-4d59-4998-bb8d-6ae819877308" providerId="ADAL" clId="{D1D56463-F373-4CA3-81CF-85AE70D55441}" dt="2023-11-10T12:43:18.565" v="2633" actId="1076"/>
          <ac:spMkLst>
            <pc:docMk/>
            <pc:sldMk cId="2175743973" sldId="264"/>
            <ac:spMk id="18" creationId="{D096DC9A-1BC1-407D-9808-07A8F869DAD3}"/>
          </ac:spMkLst>
        </pc:spChg>
        <pc:spChg chg="add mod">
          <ac:chgData name="Gustavo Neves Dias" userId="830f4a09-4d59-4998-bb8d-6ae819877308" providerId="ADAL" clId="{D1D56463-F373-4CA3-81CF-85AE70D55441}" dt="2023-11-10T12:46:26.452" v="2658" actId="14100"/>
          <ac:spMkLst>
            <pc:docMk/>
            <pc:sldMk cId="2175743973" sldId="264"/>
            <ac:spMk id="19" creationId="{3E64EE0F-E17D-4830-8D77-009BF730A7C6}"/>
          </ac:spMkLst>
        </pc:spChg>
        <pc:spChg chg="add mod">
          <ac:chgData name="Gustavo Neves Dias" userId="830f4a09-4d59-4998-bb8d-6ae819877308" providerId="ADAL" clId="{D1D56463-F373-4CA3-81CF-85AE70D55441}" dt="2023-11-10T12:45:54.929" v="2649" actId="1035"/>
          <ac:spMkLst>
            <pc:docMk/>
            <pc:sldMk cId="2175743973" sldId="264"/>
            <ac:spMk id="20" creationId="{59D4DCD1-F5F3-44FD-B8E4-1A3B2EFE9B2F}"/>
          </ac:spMkLst>
        </pc:spChg>
        <pc:spChg chg="add mod">
          <ac:chgData name="Gustavo Neves Dias" userId="830f4a09-4d59-4998-bb8d-6ae819877308" providerId="ADAL" clId="{D1D56463-F373-4CA3-81CF-85AE70D55441}" dt="2023-11-10T12:45:54.929" v="2649" actId="1035"/>
          <ac:spMkLst>
            <pc:docMk/>
            <pc:sldMk cId="2175743973" sldId="264"/>
            <ac:spMk id="21" creationId="{F0E56E84-A0E9-4817-8E45-0A3C29BA99A1}"/>
          </ac:spMkLst>
        </pc:spChg>
        <pc:spChg chg="add mod">
          <ac:chgData name="Gustavo Neves Dias" userId="830f4a09-4d59-4998-bb8d-6ae819877308" providerId="ADAL" clId="{D1D56463-F373-4CA3-81CF-85AE70D55441}" dt="2023-11-10T12:45:54.929" v="2649" actId="1035"/>
          <ac:spMkLst>
            <pc:docMk/>
            <pc:sldMk cId="2175743973" sldId="264"/>
            <ac:spMk id="22" creationId="{872A0FB9-4F14-49BF-AC7D-68DC4FFFE2AA}"/>
          </ac:spMkLst>
        </pc:spChg>
        <pc:spChg chg="add mod">
          <ac:chgData name="Gustavo Neves Dias" userId="830f4a09-4d59-4998-bb8d-6ae819877308" providerId="ADAL" clId="{D1D56463-F373-4CA3-81CF-85AE70D55441}" dt="2023-11-10T12:45:54.929" v="2649" actId="1035"/>
          <ac:spMkLst>
            <pc:docMk/>
            <pc:sldMk cId="2175743973" sldId="264"/>
            <ac:spMk id="23" creationId="{53427AC6-D03D-4ACF-9418-13B38262DEA5}"/>
          </ac:spMkLst>
        </pc:spChg>
        <pc:spChg chg="add del">
          <ac:chgData name="Gustavo Neves Dias" userId="830f4a09-4d59-4998-bb8d-6ae819877308" providerId="ADAL" clId="{D1D56463-F373-4CA3-81CF-85AE70D55441}" dt="2023-11-10T12:49:18.436" v="2676"/>
          <ac:spMkLst>
            <pc:docMk/>
            <pc:sldMk cId="2175743973" sldId="264"/>
            <ac:spMk id="24" creationId="{1BA2AB7C-BD0C-4D09-83A8-2D65BC12D939}"/>
          </ac:spMkLst>
        </pc:spChg>
        <pc:spChg chg="add mod">
          <ac:chgData name="Gustavo Neves Dias" userId="830f4a09-4d59-4998-bb8d-6ae819877308" providerId="ADAL" clId="{D1D56463-F373-4CA3-81CF-85AE70D55441}" dt="2023-11-10T12:50:17.342" v="2695" actId="1035"/>
          <ac:spMkLst>
            <pc:docMk/>
            <pc:sldMk cId="2175743973" sldId="264"/>
            <ac:spMk id="25" creationId="{9E57FE70-334F-4A71-AC02-03EAC5D7D0A7}"/>
          </ac:spMkLst>
        </pc:spChg>
        <pc:picChg chg="add del mod">
          <ac:chgData name="Gustavo Neves Dias" userId="830f4a09-4d59-4998-bb8d-6ae819877308" providerId="ADAL" clId="{D1D56463-F373-4CA3-81CF-85AE70D55441}" dt="2023-11-10T12:43:06.830" v="2630" actId="478"/>
          <ac:picMkLst>
            <pc:docMk/>
            <pc:sldMk cId="2175743973" sldId="264"/>
            <ac:picMk id="6" creationId="{BD80E489-7BF0-44C6-BCFE-BB246C9BEC5C}"/>
          </ac:picMkLst>
        </pc:picChg>
        <pc:picChg chg="add mod">
          <ac:chgData name="Gustavo Neves Dias" userId="830f4a09-4d59-4998-bb8d-6ae819877308" providerId="ADAL" clId="{D1D56463-F373-4CA3-81CF-85AE70D55441}" dt="2023-11-10T12:50:06.016" v="2686" actId="1076"/>
          <ac:picMkLst>
            <pc:docMk/>
            <pc:sldMk cId="2175743973" sldId="264"/>
            <ac:picMk id="7" creationId="{0BA81D79-3302-44BE-B83C-13A63B5539AC}"/>
          </ac:picMkLst>
        </pc:picChg>
      </pc:sldChg>
      <pc:sldChg chg="modSp add del">
        <pc:chgData name="Gustavo Neves Dias" userId="830f4a09-4d59-4998-bb8d-6ae819877308" providerId="ADAL" clId="{D1D56463-F373-4CA3-81CF-85AE70D55441}" dt="2023-11-10T11:57:06.388" v="2039" actId="2696"/>
        <pc:sldMkLst>
          <pc:docMk/>
          <pc:sldMk cId="1556287401" sldId="265"/>
        </pc:sldMkLst>
        <pc:spChg chg="mod">
          <ac:chgData name="Gustavo Neves Dias" userId="830f4a09-4d59-4998-bb8d-6ae819877308" providerId="ADAL" clId="{D1D56463-F373-4CA3-81CF-85AE70D55441}" dt="2023-11-10T11:56:55.535" v="2038" actId="20577"/>
          <ac:spMkLst>
            <pc:docMk/>
            <pc:sldMk cId="1556287401" sldId="265"/>
            <ac:spMk id="5" creationId="{00000000-0000-0000-0000-000000000000}"/>
          </ac:spMkLst>
        </pc:spChg>
      </pc:sldChg>
      <pc:sldChg chg="addSp modSp add ord">
        <pc:chgData name="Gustavo Neves Dias" userId="830f4a09-4d59-4998-bb8d-6ae819877308" providerId="ADAL" clId="{D1D56463-F373-4CA3-81CF-85AE70D55441}" dt="2023-11-10T14:23:17.478" v="3437" actId="113"/>
        <pc:sldMkLst>
          <pc:docMk/>
          <pc:sldMk cId="3036939463" sldId="265"/>
        </pc:sldMkLst>
        <pc:spChg chg="add mod ord">
          <ac:chgData name="Gustavo Neves Dias" userId="830f4a09-4d59-4998-bb8d-6ae819877308" providerId="ADAL" clId="{D1D56463-F373-4CA3-81CF-85AE70D55441}" dt="2023-11-10T14:21:05.538" v="3354" actId="1037"/>
          <ac:spMkLst>
            <pc:docMk/>
            <pc:sldMk cId="3036939463" sldId="265"/>
            <ac:spMk id="2" creationId="{E58E7200-DE77-484F-B158-75B7CE37FE2E}"/>
          </ac:spMkLst>
        </pc:spChg>
        <pc:spChg chg="mod">
          <ac:chgData name="Gustavo Neves Dias" userId="830f4a09-4d59-4998-bb8d-6ae819877308" providerId="ADAL" clId="{D1D56463-F373-4CA3-81CF-85AE70D55441}" dt="2023-11-10T14:23:17.478" v="3437" actId="113"/>
          <ac:spMkLst>
            <pc:docMk/>
            <pc:sldMk cId="3036939463" sldId="265"/>
            <ac:spMk id="5" creationId="{00000000-0000-0000-0000-000000000000}"/>
          </ac:spMkLst>
        </pc:spChg>
        <pc:spChg chg="add mod ord">
          <ac:chgData name="Gustavo Neves Dias" userId="830f4a09-4d59-4998-bb8d-6ae819877308" providerId="ADAL" clId="{D1D56463-F373-4CA3-81CF-85AE70D55441}" dt="2023-11-10T14:21:10.509" v="3360" actId="1035"/>
          <ac:spMkLst>
            <pc:docMk/>
            <pc:sldMk cId="3036939463" sldId="265"/>
            <ac:spMk id="7" creationId="{08061C6B-8D8D-4873-8517-4C77405493B1}"/>
          </ac:spMkLst>
        </pc:spChg>
        <pc:spChg chg="add mod ord">
          <ac:chgData name="Gustavo Neves Dias" userId="830f4a09-4d59-4998-bb8d-6ae819877308" providerId="ADAL" clId="{D1D56463-F373-4CA3-81CF-85AE70D55441}" dt="2023-11-10T14:21:16.760" v="3372" actId="1035"/>
          <ac:spMkLst>
            <pc:docMk/>
            <pc:sldMk cId="3036939463" sldId="265"/>
            <ac:spMk id="8" creationId="{3291764C-FF15-4D65-BD31-A356EEFA2462}"/>
          </ac:spMkLst>
        </pc:spChg>
        <pc:spChg chg="add mod ord">
          <ac:chgData name="Gustavo Neves Dias" userId="830f4a09-4d59-4998-bb8d-6ae819877308" providerId="ADAL" clId="{D1D56463-F373-4CA3-81CF-85AE70D55441}" dt="2023-11-10T14:21:24.451" v="3393" actId="1036"/>
          <ac:spMkLst>
            <pc:docMk/>
            <pc:sldMk cId="3036939463" sldId="265"/>
            <ac:spMk id="9" creationId="{F1D9BD43-1B46-4D60-8CD7-81B9D39AF2E9}"/>
          </ac:spMkLst>
        </pc:spChg>
        <pc:spChg chg="add mod ord">
          <ac:chgData name="Gustavo Neves Dias" userId="830f4a09-4d59-4998-bb8d-6ae819877308" providerId="ADAL" clId="{D1D56463-F373-4CA3-81CF-85AE70D55441}" dt="2023-11-10T14:21:29.025" v="3400" actId="1036"/>
          <ac:spMkLst>
            <pc:docMk/>
            <pc:sldMk cId="3036939463" sldId="265"/>
            <ac:spMk id="10" creationId="{538FE34C-FEDD-4A75-B9B7-FDE17CA6A14D}"/>
          </ac:spMkLst>
        </pc:spChg>
        <pc:spChg chg="add mod ord">
          <ac:chgData name="Gustavo Neves Dias" userId="830f4a09-4d59-4998-bb8d-6ae819877308" providerId="ADAL" clId="{D1D56463-F373-4CA3-81CF-85AE70D55441}" dt="2023-11-10T14:23:04.714" v="3434" actId="14100"/>
          <ac:spMkLst>
            <pc:docMk/>
            <pc:sldMk cId="3036939463" sldId="265"/>
            <ac:spMk id="11" creationId="{24AD1988-CEB7-4A79-B079-5CCA749D6A59}"/>
          </ac:spMkLst>
        </pc:spChg>
      </pc:sldChg>
      <pc:sldChg chg="addSp delSp modSp add">
        <pc:chgData name="Gustavo Neves Dias" userId="830f4a09-4d59-4998-bb8d-6ae819877308" providerId="ADAL" clId="{D1D56463-F373-4CA3-81CF-85AE70D55441}" dt="2023-11-10T12:37:17.217" v="2611" actId="14100"/>
        <pc:sldMkLst>
          <pc:docMk/>
          <pc:sldMk cId="1261673237" sldId="266"/>
        </pc:sldMkLst>
        <pc:spChg chg="mod">
          <ac:chgData name="Gustavo Neves Dias" userId="830f4a09-4d59-4998-bb8d-6ae819877308" providerId="ADAL" clId="{D1D56463-F373-4CA3-81CF-85AE70D55441}" dt="2023-11-10T12:28:02.711" v="2556" actId="20577"/>
          <ac:spMkLst>
            <pc:docMk/>
            <pc:sldMk cId="1261673237" sldId="266"/>
            <ac:spMk id="5" creationId="{00000000-0000-0000-0000-000000000000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7" creationId="{2EA521B2-B909-4F87-B972-262E608290FA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9" creationId="{0C750A40-C15A-4890-9931-E30B726AADD8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0" creationId="{5551F825-1C28-4E06-AD26-68B127BB3E09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1" creationId="{0BD663C7-5E3E-4228-B454-8F9983CB674E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2" creationId="{E707014C-DF11-430B-B323-CDED37738A47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3" creationId="{5F1E2FB2-BD66-427C-88DF-7AEC5FD67587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5" creationId="{861FB878-0BF5-4915-BCD3-982D5A6BE954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6" creationId="{1E37C820-C267-4E23-842C-238574878059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7" creationId="{BA4B3B07-C78A-4EFE-BD68-35ACB18CCFF6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8" creationId="{6C6D0F4A-3A40-4B82-B5F1-D0DC5BC74749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9" creationId="{8A1D4806-2819-4107-87B0-577EEFDC0852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38" creationId="{42F3E4B9-83B4-4364-8563-69AF41C8D571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67" creationId="{F1094B4B-CACF-417B-8CD3-C4159CB02153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68" creationId="{0644FF05-3247-40A5-B82C-DF157C31BBB5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69" creationId="{A727A791-1B60-4BD4-ABE2-9D93438C64C1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70" creationId="{ACF19F85-DC24-4CF8-8A0B-7C19336A4403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71" creationId="{37D00AF8-3B19-475B-A1C6-FA3CB05838A3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73" creationId="{CA72ABB9-5DDB-4906-A617-39493940510B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74" creationId="{85EE5591-0D50-4B29-9760-E68496259E99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75" creationId="{AAF3671E-9895-47AD-BD7B-7334B609EA6D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76" creationId="{6EED2D00-CAB0-42F8-97A4-BE67106CE12C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78" creationId="{A8B5DFC8-B01B-4608-9C01-65CDD7B4F12A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79" creationId="{ED004603-3AB9-4460-8F78-42ED93EEC335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80" creationId="{59A0608A-5225-47F2-8065-3A2E6B3C1CD0}"/>
          </ac:spMkLst>
        </pc:spChg>
        <pc:spChg chg="add mod">
          <ac:chgData name="Gustavo Neves Dias" userId="830f4a09-4d59-4998-bb8d-6ae819877308" providerId="ADAL" clId="{D1D56463-F373-4CA3-81CF-85AE70D55441}" dt="2023-11-10T12:29:38.831" v="2560" actId="164"/>
          <ac:spMkLst>
            <pc:docMk/>
            <pc:sldMk cId="1261673237" sldId="266"/>
            <ac:spMk id="184" creationId="{9DC8E015-4596-411E-8E0C-1B9DB5DB8C75}"/>
          </ac:spMkLst>
        </pc:spChg>
        <pc:spChg chg="add mod">
          <ac:chgData name="Gustavo Neves Dias" userId="830f4a09-4d59-4998-bb8d-6ae819877308" providerId="ADAL" clId="{D1D56463-F373-4CA3-81CF-85AE70D55441}" dt="2023-11-10T12:37:17.217" v="2611" actId="14100"/>
          <ac:spMkLst>
            <pc:docMk/>
            <pc:sldMk cId="1261673237" sldId="266"/>
            <ac:spMk id="1025" creationId="{9FBC0F85-C703-4F48-ABB9-A54DB12D5474}"/>
          </ac:spMkLst>
        </pc:spChg>
        <pc:grpChg chg="add del mod">
          <ac:chgData name="Gustavo Neves Dias" userId="830f4a09-4d59-4998-bb8d-6ae819877308" providerId="ADAL" clId="{D1D56463-F373-4CA3-81CF-85AE70D55441}" dt="2023-11-10T12:34:26.109" v="2587"/>
          <ac:grpSpMkLst>
            <pc:docMk/>
            <pc:sldMk cId="1261673237" sldId="266"/>
            <ac:grpSpMk id="2" creationId="{45C4F4CE-9B5E-4097-9A00-5E1FEBA5068D}"/>
          </ac:grpSpMkLst>
        </pc:grpChg>
        <pc:grpChg chg="add mod">
          <ac:chgData name="Gustavo Neves Dias" userId="830f4a09-4d59-4998-bb8d-6ae819877308" providerId="ADAL" clId="{D1D56463-F373-4CA3-81CF-85AE70D55441}" dt="2023-11-10T12:29:38.831" v="2560" actId="164"/>
          <ac:grpSpMkLst>
            <pc:docMk/>
            <pc:sldMk cId="1261673237" sldId="266"/>
            <ac:grpSpMk id="20" creationId="{B31D4EEF-8E82-4992-B8F9-AF2E598D98D6}"/>
          </ac:grpSpMkLst>
        </pc:grpChg>
        <pc:grpChg chg="add mod">
          <ac:chgData name="Gustavo Neves Dias" userId="830f4a09-4d59-4998-bb8d-6ae819877308" providerId="ADAL" clId="{D1D56463-F373-4CA3-81CF-85AE70D55441}" dt="2023-11-10T12:29:38.831" v="2560" actId="164"/>
          <ac:grpSpMkLst>
            <pc:docMk/>
            <pc:sldMk cId="1261673237" sldId="266"/>
            <ac:grpSpMk id="39" creationId="{2D7CBED1-3256-4F21-9A74-D759C5CA4415}"/>
          </ac:grpSpMkLst>
        </pc:grpChg>
        <pc:grpChg chg="add mod">
          <ac:chgData name="Gustavo Neves Dias" userId="830f4a09-4d59-4998-bb8d-6ae819877308" providerId="ADAL" clId="{D1D56463-F373-4CA3-81CF-85AE70D55441}" dt="2023-11-10T12:29:38.831" v="2560" actId="164"/>
          <ac:grpSpMkLst>
            <pc:docMk/>
            <pc:sldMk cId="1261673237" sldId="266"/>
            <ac:grpSpMk id="69" creationId="{23F13ED8-BBF4-4C80-8888-C83FA981C650}"/>
          </ac:grpSpMkLst>
        </pc:grpChg>
        <pc:grpChg chg="add mod">
          <ac:chgData name="Gustavo Neves Dias" userId="830f4a09-4d59-4998-bb8d-6ae819877308" providerId="ADAL" clId="{D1D56463-F373-4CA3-81CF-85AE70D55441}" dt="2023-11-10T12:29:38.831" v="2560" actId="164"/>
          <ac:grpSpMkLst>
            <pc:docMk/>
            <pc:sldMk cId="1261673237" sldId="266"/>
            <ac:grpSpMk id="99" creationId="{24183F24-4701-4D00-8FC8-B943DAD11324}"/>
          </ac:grpSpMkLst>
        </pc:grpChg>
        <pc:grpChg chg="add mod">
          <ac:chgData name="Gustavo Neves Dias" userId="830f4a09-4d59-4998-bb8d-6ae819877308" providerId="ADAL" clId="{D1D56463-F373-4CA3-81CF-85AE70D55441}" dt="2023-11-10T12:29:38.831" v="2560" actId="164"/>
          <ac:grpSpMkLst>
            <pc:docMk/>
            <pc:sldMk cId="1261673237" sldId="266"/>
            <ac:grpSpMk id="129" creationId="{8A99BA78-E523-4E48-8FEE-B35794F6D0E0}"/>
          </ac:grpSpMkLst>
        </pc:grpChg>
        <pc:grpChg chg="add mod">
          <ac:chgData name="Gustavo Neves Dias" userId="830f4a09-4d59-4998-bb8d-6ae819877308" providerId="ADAL" clId="{D1D56463-F373-4CA3-81CF-85AE70D55441}" dt="2023-11-10T12:29:38.831" v="2560" actId="164"/>
          <ac:grpSpMkLst>
            <pc:docMk/>
            <pc:sldMk cId="1261673237" sldId="266"/>
            <ac:grpSpMk id="160" creationId="{DD50EEDF-1806-480C-A412-FC3621136022}"/>
          </ac:grpSpMkLst>
        </pc:grpChg>
        <pc:picChg chg="add mod">
          <ac:chgData name="Gustavo Neves Dias" userId="830f4a09-4d59-4998-bb8d-6ae819877308" providerId="ADAL" clId="{D1D56463-F373-4CA3-81CF-85AE70D55441}" dt="2023-11-10T12:29:38.831" v="2560" actId="164"/>
          <ac:picMkLst>
            <pc:docMk/>
            <pc:sldMk cId="1261673237" sldId="266"/>
            <ac:picMk id="6" creationId="{FD1CDA6E-C235-455F-BD48-E464FC77BE71}"/>
          </ac:picMkLst>
        </pc:picChg>
        <pc:picChg chg="add mod">
          <ac:chgData name="Gustavo Neves Dias" userId="830f4a09-4d59-4998-bb8d-6ae819877308" providerId="ADAL" clId="{D1D56463-F373-4CA3-81CF-85AE70D55441}" dt="2023-11-10T12:29:38.831" v="2560" actId="164"/>
          <ac:picMkLst>
            <pc:docMk/>
            <pc:sldMk cId="1261673237" sldId="266"/>
            <ac:picMk id="159" creationId="{85001F88-9C3C-4974-8702-49236A5E46F5}"/>
          </ac:picMkLst>
        </pc:picChg>
        <pc:picChg chg="add mod">
          <ac:chgData name="Gustavo Neves Dias" userId="830f4a09-4d59-4998-bb8d-6ae819877308" providerId="ADAL" clId="{D1D56463-F373-4CA3-81CF-85AE70D55441}" dt="2023-11-10T12:29:38.831" v="2560" actId="164"/>
          <ac:picMkLst>
            <pc:docMk/>
            <pc:sldMk cId="1261673237" sldId="266"/>
            <ac:picMk id="177" creationId="{D15DB59A-7CB2-4215-84B2-5F45D172150C}"/>
          </ac:picMkLst>
        </pc:picChg>
        <pc:picChg chg="add mod">
          <ac:chgData name="Gustavo Neves Dias" userId="830f4a09-4d59-4998-bb8d-6ae819877308" providerId="ADAL" clId="{D1D56463-F373-4CA3-81CF-85AE70D55441}" dt="2023-11-10T12:29:38.831" v="2560" actId="164"/>
          <ac:picMkLst>
            <pc:docMk/>
            <pc:sldMk cId="1261673237" sldId="266"/>
            <ac:picMk id="181" creationId="{B6F978C5-4A58-44C0-91B8-D81DF58BD4F9}"/>
          </ac:picMkLst>
        </pc:picChg>
        <pc:picChg chg="add mod">
          <ac:chgData name="Gustavo Neves Dias" userId="830f4a09-4d59-4998-bb8d-6ae819877308" providerId="ADAL" clId="{D1D56463-F373-4CA3-81CF-85AE70D55441}" dt="2023-11-10T12:29:38.831" v="2560" actId="164"/>
          <ac:picMkLst>
            <pc:docMk/>
            <pc:sldMk cId="1261673237" sldId="266"/>
            <ac:picMk id="182" creationId="{53847D36-8C0B-4D56-9688-C268875DD237}"/>
          </ac:picMkLst>
        </pc:picChg>
        <pc:picChg chg="add mod">
          <ac:chgData name="Gustavo Neves Dias" userId="830f4a09-4d59-4998-bb8d-6ae819877308" providerId="ADAL" clId="{D1D56463-F373-4CA3-81CF-85AE70D55441}" dt="2023-11-10T12:29:38.831" v="2560" actId="164"/>
          <ac:picMkLst>
            <pc:docMk/>
            <pc:sldMk cId="1261673237" sldId="266"/>
            <ac:picMk id="183" creationId="{1F3B33FB-48CA-4EFE-843C-F1F8EF73B393}"/>
          </ac:picMkLst>
        </pc:picChg>
        <pc:picChg chg="add mod">
          <ac:chgData name="Gustavo Neves Dias" userId="830f4a09-4d59-4998-bb8d-6ae819877308" providerId="ADAL" clId="{D1D56463-F373-4CA3-81CF-85AE70D55441}" dt="2023-11-10T12:29:38.831" v="2560" actId="164"/>
          <ac:picMkLst>
            <pc:docMk/>
            <pc:sldMk cId="1261673237" sldId="266"/>
            <ac:picMk id="186" creationId="{FB1805B9-CE33-4087-9819-01A35E22DE82}"/>
          </ac:picMkLst>
        </pc:picChg>
        <pc:picChg chg="add mod">
          <ac:chgData name="Gustavo Neves Dias" userId="830f4a09-4d59-4998-bb8d-6ae819877308" providerId="ADAL" clId="{D1D56463-F373-4CA3-81CF-85AE70D55441}" dt="2023-11-10T12:34:32.301" v="2589" actId="1076"/>
          <ac:picMkLst>
            <pc:docMk/>
            <pc:sldMk cId="1261673237" sldId="266"/>
            <ac:picMk id="1024" creationId="{D7CFBAE3-AB3C-49D9-97DE-F45756B1CBDE}"/>
          </ac:picMkLst>
        </pc:picChg>
        <pc:cxnChg chg="add mod">
          <ac:chgData name="Gustavo Neves Dias" userId="830f4a09-4d59-4998-bb8d-6ae819877308" providerId="ADAL" clId="{D1D56463-F373-4CA3-81CF-85AE70D55441}" dt="2023-11-10T12:29:38.831" v="2560" actId="164"/>
          <ac:cxnSpMkLst>
            <pc:docMk/>
            <pc:sldMk cId="1261673237" sldId="266"/>
            <ac:cxnSpMk id="8" creationId="{E5C0E9AC-7C30-4340-8D8D-15EAB22F02C9}"/>
          </ac:cxnSpMkLst>
        </pc:cxnChg>
        <pc:cxnChg chg="add mod">
          <ac:chgData name="Gustavo Neves Dias" userId="830f4a09-4d59-4998-bb8d-6ae819877308" providerId="ADAL" clId="{D1D56463-F373-4CA3-81CF-85AE70D55441}" dt="2023-11-10T12:29:38.831" v="2560" actId="164"/>
          <ac:cxnSpMkLst>
            <pc:docMk/>
            <pc:sldMk cId="1261673237" sldId="266"/>
            <ac:cxnSpMk id="14" creationId="{ECEFD085-8953-4BF7-84E0-EF5B34B9AA18}"/>
          </ac:cxnSpMkLst>
        </pc:cxnChg>
        <pc:cxnChg chg="add mod">
          <ac:chgData name="Gustavo Neves Dias" userId="830f4a09-4d59-4998-bb8d-6ae819877308" providerId="ADAL" clId="{D1D56463-F373-4CA3-81CF-85AE70D55441}" dt="2023-11-10T12:29:38.831" v="2560" actId="164"/>
          <ac:cxnSpMkLst>
            <pc:docMk/>
            <pc:sldMk cId="1261673237" sldId="266"/>
            <ac:cxnSpMk id="172" creationId="{9C2E4817-6194-492E-84F5-A12152E7BD43}"/>
          </ac:cxnSpMkLst>
        </pc:cxnChg>
        <pc:cxnChg chg="add mod">
          <ac:chgData name="Gustavo Neves Dias" userId="830f4a09-4d59-4998-bb8d-6ae819877308" providerId="ADAL" clId="{D1D56463-F373-4CA3-81CF-85AE70D55441}" dt="2023-11-10T12:29:38.831" v="2560" actId="164"/>
          <ac:cxnSpMkLst>
            <pc:docMk/>
            <pc:sldMk cId="1261673237" sldId="266"/>
            <ac:cxnSpMk id="185" creationId="{F7269645-0F9C-4228-B1C7-C601781E8F39}"/>
          </ac:cxnSpMkLst>
        </pc:cxnChg>
      </pc:sldChg>
      <pc:sldChg chg="addSp delSp modSp add">
        <pc:chgData name="Gustavo Neves Dias" userId="830f4a09-4d59-4998-bb8d-6ae819877308" providerId="ADAL" clId="{D1D56463-F373-4CA3-81CF-85AE70D55441}" dt="2023-11-10T13:16:10.787" v="3011" actId="790"/>
        <pc:sldMkLst>
          <pc:docMk/>
          <pc:sldMk cId="3789064266" sldId="267"/>
        </pc:sldMkLst>
        <pc:spChg chg="add 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2" creationId="{E20208F5-926C-4CF9-9BF9-220F2673B292}"/>
          </ac:spMkLst>
        </pc:spChg>
        <pc:spChg chg="mod">
          <ac:chgData name="Gustavo Neves Dias" userId="830f4a09-4d59-4998-bb8d-6ae819877308" providerId="ADAL" clId="{D1D56463-F373-4CA3-81CF-85AE70D55441}" dt="2023-11-10T12:50:46.190" v="2697" actId="20577"/>
          <ac:spMkLst>
            <pc:docMk/>
            <pc:sldMk cId="3789064266" sldId="267"/>
            <ac:spMk id="5" creationId="{00000000-0000-0000-0000-000000000000}"/>
          </ac:spMkLst>
        </pc:spChg>
        <pc:spChg chg="add 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6" creationId="{00C01D8D-8471-4660-BF43-2B7A557AFB06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8" creationId="{D3FF99EC-656F-4C95-8849-411EFEA5FED1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9" creationId="{FDB545C2-B49F-4A67-A582-6813547FEAF6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10" creationId="{C63FED63-E978-4A94-BF30-E172655F488D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11" creationId="{1E5C0F56-9E61-4862-B940-A5E452FFDB2E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14" creationId="{FEAF9964-61BF-46D9-933B-4BE2D7D5A68E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15" creationId="{B5C75839-1D45-4E36-9B0B-D79D7355D780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16" creationId="{9545D8D4-2934-4223-85C1-B80D87A2EF62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17" creationId="{349841CC-A625-4669-85C4-E09B69B0348B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20" creationId="{B79F2467-042E-409C-960B-D24473BBC06A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21" creationId="{3CB59B71-5367-4669-8121-CBE03A3EE5C7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23" creationId="{3ADA2B54-DAA3-4461-B3F9-040DF3657E7F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24" creationId="{3E31503F-0CEC-4080-A60C-42D152909E23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26" creationId="{F903B46C-C281-4E89-B08C-7F1365F160CD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27" creationId="{D23F0080-9476-4F50-9C57-8C7634C1B4DD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28" creationId="{53413551-740E-42E1-921E-2C5399D6EC5C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29" creationId="{D5C30C16-30ED-45A2-BEAA-2B90F37C660C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32" creationId="{D5C08937-7BD6-4EDD-99C7-FD432618ED5F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33" creationId="{A78B6DE2-B631-4484-BBD9-B8BA96AE6AC6}"/>
          </ac:spMkLst>
        </pc:spChg>
        <pc:spChg chg="mod topLvl">
          <ac:chgData name="Gustavo Neves Dias" userId="830f4a09-4d59-4998-bb8d-6ae819877308" providerId="ADAL" clId="{D1D56463-F373-4CA3-81CF-85AE70D55441}" dt="2023-11-10T13:16:10.787" v="3011" actId="790"/>
          <ac:spMkLst>
            <pc:docMk/>
            <pc:sldMk cId="3789064266" sldId="267"/>
            <ac:spMk id="34" creationId="{9E2197FE-C3AD-4663-B246-ECBF75A1A1AF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35" creationId="{BD93C13D-726D-4DB1-8023-EC7FA880EE77}"/>
          </ac:spMkLst>
        </pc:spChg>
        <pc:spChg chg="mod topLvl">
          <ac:chgData name="Gustavo Neves Dias" userId="830f4a09-4d59-4998-bb8d-6ae819877308" providerId="ADAL" clId="{D1D56463-F373-4CA3-81CF-85AE70D55441}" dt="2023-11-10T13:14:14.571" v="3002" actId="338"/>
          <ac:spMkLst>
            <pc:docMk/>
            <pc:sldMk cId="3789064266" sldId="267"/>
            <ac:spMk id="38" creationId="{FDF2F919-ED4D-4AEF-8D0D-D946444E2C5A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39" creationId="{25F00BB8-780B-4088-A960-FF50B3E73FD9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40" creationId="{22898DAB-1BC4-4A2A-892A-96628E5BF563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41" creationId="{60139878-3E6D-4B6C-83A4-2798B3CE383F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42" creationId="{1DA04408-D4D4-4617-A56A-7CF5D9040142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43" creationId="{17C2AE3E-BC84-435B-946D-1EA686BF1AFF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44" creationId="{962CADBF-27E3-4775-8179-66F0E4E403AE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45" creationId="{5B8EA7D6-A85A-4977-8E5F-FEC43AAE1C47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47" creationId="{BE615683-A59A-4D8F-A49B-C6AE824DE652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48" creationId="{C781E5C4-A245-46BA-9ACA-67D659EDCAD4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49" creationId="{2E11E9CA-2FB3-45D7-AFE9-80EC0E509ACF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50" creationId="{09BF0C34-4152-4447-96CD-709A4E3719C4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51" creationId="{E8EDB303-DFB4-487E-83D0-47D4D98D2D76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52" creationId="{FC8D8262-F0DE-4F66-B916-5BFBDEAD22C8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53" creationId="{81819827-0054-493C-B66D-01D8F47062A6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54" creationId="{DE493AB7-01AC-4DD3-B101-6042505B80C8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55" creationId="{CE6033DD-D9BB-4DF9-9266-ABE06FE6F7ED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56" creationId="{1C8DBBC1-8A33-4696-80A2-B680FA8C587E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57" creationId="{BE3E495C-0E93-4DCF-8AC5-C2CF145ACB1B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58" creationId="{7B19394C-EF3B-451E-A9EA-F1CE6802D9AF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59" creationId="{BE38E269-6AAA-4B36-808A-A477E53DE947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60" creationId="{7B841EEC-E5FB-4336-8E10-6AECDA8206DF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61" creationId="{DBD891F6-271B-47E4-865B-292C6D166516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62" creationId="{676FA056-6D94-44C9-B0CD-C805DD013711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63" creationId="{5E7BF6CB-BD21-481A-8C5E-699709AAB734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64" creationId="{DA4ABC39-D5E6-496A-B152-F408F113754E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65" creationId="{5FB59967-1D27-4184-B7E2-F469AB972340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66" creationId="{5D1D5600-D0D4-4F93-B24E-06C4BEC83F24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67" creationId="{78EEA52C-522C-4B32-9F98-7DE32F2FD6C9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70" creationId="{F177ABD0-320C-4D9F-81D4-F9CC9C12E0D3}"/>
          </ac:spMkLst>
        </pc:spChg>
        <pc:spChg chg="mod">
          <ac:chgData name="Gustavo Neves Dias" userId="830f4a09-4d59-4998-bb8d-6ae819877308" providerId="ADAL" clId="{D1D56463-F373-4CA3-81CF-85AE70D55441}" dt="2023-11-10T12:55:44.055" v="2699" actId="2711"/>
          <ac:spMkLst>
            <pc:docMk/>
            <pc:sldMk cId="3789064266" sldId="267"/>
            <ac:spMk id="79" creationId="{6A9B283C-B6D9-47CB-B376-49FF1F940CE1}"/>
          </ac:spMkLst>
        </pc:spChg>
        <pc:grpChg chg="add del mod">
          <ac:chgData name="Gustavo Neves Dias" userId="830f4a09-4d59-4998-bb8d-6ae819877308" providerId="ADAL" clId="{D1D56463-F373-4CA3-81CF-85AE70D55441}" dt="2023-11-10T12:56:57.780" v="2727" actId="165"/>
          <ac:grpSpMkLst>
            <pc:docMk/>
            <pc:sldMk cId="3789064266" sldId="267"/>
            <ac:grpSpMk id="7" creationId="{F032DBE0-ED97-414B-B9D0-B65AB4A054F3}"/>
          </ac:grpSpMkLst>
        </pc:grpChg>
        <pc:grpChg chg="mod topLvl">
          <ac:chgData name="Gustavo Neves Dias" userId="830f4a09-4d59-4998-bb8d-6ae819877308" providerId="ADAL" clId="{D1D56463-F373-4CA3-81CF-85AE70D55441}" dt="2023-11-10T13:14:14.571" v="3002" actId="338"/>
          <ac:grpSpMkLst>
            <pc:docMk/>
            <pc:sldMk cId="3789064266" sldId="267"/>
            <ac:grpSpMk id="13" creationId="{20FDB8F8-B4B1-459E-A333-08459D37DF87}"/>
          </ac:grpSpMkLst>
        </pc:grpChg>
        <pc:grpChg chg="mod topLvl">
          <ac:chgData name="Gustavo Neves Dias" userId="830f4a09-4d59-4998-bb8d-6ae819877308" providerId="ADAL" clId="{D1D56463-F373-4CA3-81CF-85AE70D55441}" dt="2023-11-10T13:14:14.571" v="3002" actId="338"/>
          <ac:grpSpMkLst>
            <pc:docMk/>
            <pc:sldMk cId="3789064266" sldId="267"/>
            <ac:grpSpMk id="19" creationId="{1E10FCB5-FD65-4C78-9976-5C5B6D53BBEE}"/>
          </ac:grpSpMkLst>
        </pc:grpChg>
        <pc:grpChg chg="mod topLvl">
          <ac:chgData name="Gustavo Neves Dias" userId="830f4a09-4d59-4998-bb8d-6ae819877308" providerId="ADAL" clId="{D1D56463-F373-4CA3-81CF-85AE70D55441}" dt="2023-11-10T13:14:14.571" v="3002" actId="338"/>
          <ac:grpSpMkLst>
            <pc:docMk/>
            <pc:sldMk cId="3789064266" sldId="267"/>
            <ac:grpSpMk id="22" creationId="{722B782D-C4FD-4F30-9867-4ADE07855102}"/>
          </ac:grpSpMkLst>
        </pc:grpChg>
        <pc:grpChg chg="mod topLvl">
          <ac:chgData name="Gustavo Neves Dias" userId="830f4a09-4d59-4998-bb8d-6ae819877308" providerId="ADAL" clId="{D1D56463-F373-4CA3-81CF-85AE70D55441}" dt="2023-11-10T13:14:14.571" v="3002" actId="338"/>
          <ac:grpSpMkLst>
            <pc:docMk/>
            <pc:sldMk cId="3789064266" sldId="267"/>
            <ac:grpSpMk id="31" creationId="{D07272DB-3080-437B-AC64-7D4F97B7F3C5}"/>
          </ac:grpSpMkLst>
        </pc:grpChg>
        <pc:grpChg chg="mod topLvl">
          <ac:chgData name="Gustavo Neves Dias" userId="830f4a09-4d59-4998-bb8d-6ae819877308" providerId="ADAL" clId="{D1D56463-F373-4CA3-81CF-85AE70D55441}" dt="2023-11-10T13:14:14.571" v="3002" actId="338"/>
          <ac:grpSpMkLst>
            <pc:docMk/>
            <pc:sldMk cId="3789064266" sldId="267"/>
            <ac:grpSpMk id="37" creationId="{FB3ACF92-A550-45CB-9128-FFE9E28D2607}"/>
          </ac:grpSpMkLst>
        </pc:grpChg>
        <pc:grpChg chg="add mod">
          <ac:chgData name="Gustavo Neves Dias" userId="830f4a09-4d59-4998-bb8d-6ae819877308" providerId="ADAL" clId="{D1D56463-F373-4CA3-81CF-85AE70D55441}" dt="2023-11-10T13:00:49.804" v="2857" actId="164"/>
          <ac:grpSpMkLst>
            <pc:docMk/>
            <pc:sldMk cId="3789064266" sldId="267"/>
            <ac:grpSpMk id="68" creationId="{D480278D-EEE5-4324-B710-BF76A130A7B2}"/>
          </ac:grpSpMkLst>
        </pc:grpChg>
        <pc:grpChg chg="add del mod">
          <ac:chgData name="Gustavo Neves Dias" userId="830f4a09-4d59-4998-bb8d-6ae819877308" providerId="ADAL" clId="{D1D56463-F373-4CA3-81CF-85AE70D55441}" dt="2023-11-10T13:00:31.737" v="2851" actId="478"/>
          <ac:grpSpMkLst>
            <pc:docMk/>
            <pc:sldMk cId="3789064266" sldId="267"/>
            <ac:grpSpMk id="77" creationId="{E1E6ABE6-D5E6-4BBA-BB52-2DE3B3256BA3}"/>
          </ac:grpSpMkLst>
        </pc:grpChg>
        <pc:grpChg chg="add mod topLvl">
          <ac:chgData name="Gustavo Neves Dias" userId="830f4a09-4d59-4998-bb8d-6ae819877308" providerId="ADAL" clId="{D1D56463-F373-4CA3-81CF-85AE70D55441}" dt="2023-11-10T13:14:14.571" v="3002" actId="338"/>
          <ac:grpSpMkLst>
            <pc:docMk/>
            <pc:sldMk cId="3789064266" sldId="267"/>
            <ac:grpSpMk id="85" creationId="{CDB0CEA8-9364-4A0D-9F2C-D2C4E1E29C7B}"/>
          </ac:grpSpMkLst>
        </pc:grpChg>
        <pc:grpChg chg="add del mod">
          <ac:chgData name="Gustavo Neves Dias" userId="830f4a09-4d59-4998-bb8d-6ae819877308" providerId="ADAL" clId="{D1D56463-F373-4CA3-81CF-85AE70D55441}" dt="2023-11-10T13:00:36.407" v="2853"/>
          <ac:grpSpMkLst>
            <pc:docMk/>
            <pc:sldMk cId="3789064266" sldId="267"/>
            <ac:grpSpMk id="86" creationId="{100C04A5-D6F5-49B8-8847-6C498DE333DD}"/>
          </ac:grpSpMkLst>
        </pc:grpChg>
        <pc:grpChg chg="add mod">
          <ac:chgData name="Gustavo Neves Dias" userId="830f4a09-4d59-4998-bb8d-6ae819877308" providerId="ADAL" clId="{D1D56463-F373-4CA3-81CF-85AE70D55441}" dt="2023-11-10T13:00:45.542" v="2856" actId="164"/>
          <ac:grpSpMkLst>
            <pc:docMk/>
            <pc:sldMk cId="3789064266" sldId="267"/>
            <ac:grpSpMk id="92" creationId="{AB18318B-E043-4C4C-BD17-D12F52BCBAC9}"/>
          </ac:grpSpMkLst>
        </pc:grpChg>
        <pc:grpChg chg="add mod topLvl">
          <ac:chgData name="Gustavo Neves Dias" userId="830f4a09-4d59-4998-bb8d-6ae819877308" providerId="ADAL" clId="{D1D56463-F373-4CA3-81CF-85AE70D55441}" dt="2023-11-10T13:14:14.571" v="3002" actId="338"/>
          <ac:grpSpMkLst>
            <pc:docMk/>
            <pc:sldMk cId="3789064266" sldId="267"/>
            <ac:grpSpMk id="98" creationId="{83DE6AAC-0933-4B49-93C0-07596D535340}"/>
          </ac:grpSpMkLst>
        </pc:grpChg>
        <pc:grpChg chg="add del mod">
          <ac:chgData name="Gustavo Neves Dias" userId="830f4a09-4d59-4998-bb8d-6ae819877308" providerId="ADAL" clId="{D1D56463-F373-4CA3-81CF-85AE70D55441}" dt="2023-11-10T13:14:05.794" v="2999" actId="165"/>
          <ac:grpSpMkLst>
            <pc:docMk/>
            <pc:sldMk cId="3789064266" sldId="267"/>
            <ac:grpSpMk id="99" creationId="{F25FBE2E-BB3D-47ED-9CE9-9471CEADF754}"/>
          </ac:grpSpMkLst>
        </pc:grpChg>
        <pc:grpChg chg="add mod">
          <ac:chgData name="Gustavo Neves Dias" userId="830f4a09-4d59-4998-bb8d-6ae819877308" providerId="ADAL" clId="{D1D56463-F373-4CA3-81CF-85AE70D55441}" dt="2023-11-10T13:14:14.571" v="3002" actId="338"/>
          <ac:grpSpMkLst>
            <pc:docMk/>
            <pc:sldMk cId="3789064266" sldId="267"/>
            <ac:grpSpMk id="100" creationId="{58563CE5-F4AF-43CC-BDDC-DDD1DA629320}"/>
          </ac:grpSpMkLst>
        </pc:grpChg>
        <pc:picChg chg="add mod">
          <ac:chgData name="Gustavo Neves Dias" userId="830f4a09-4d59-4998-bb8d-6ae819877308" providerId="ADAL" clId="{D1D56463-F373-4CA3-81CF-85AE70D55441}" dt="2023-11-10T13:00:49.804" v="2857" actId="164"/>
          <ac:picMkLst>
            <pc:docMk/>
            <pc:sldMk cId="3789064266" sldId="267"/>
            <ac:picMk id="71" creationId="{698287CD-FA59-4832-999A-2EFA325F4DC1}"/>
          </ac:picMkLst>
        </pc:picChg>
        <pc:picChg chg="add mod topLvl">
          <ac:chgData name="Gustavo Neves Dias" userId="830f4a09-4d59-4998-bb8d-6ae819877308" providerId="ADAL" clId="{D1D56463-F373-4CA3-81CF-85AE70D55441}" dt="2023-11-10T13:14:14.571" v="3002" actId="338"/>
          <ac:picMkLst>
            <pc:docMk/>
            <pc:sldMk cId="3789064266" sldId="267"/>
            <ac:picMk id="72" creationId="{7B19E092-6876-481B-9BD3-B4F649B1BA4B}"/>
          </ac:picMkLst>
        </pc:picChg>
        <pc:picChg chg="add mod topLvl">
          <ac:chgData name="Gustavo Neves Dias" userId="830f4a09-4d59-4998-bb8d-6ae819877308" providerId="ADAL" clId="{D1D56463-F373-4CA3-81CF-85AE70D55441}" dt="2023-11-10T13:14:14.571" v="3002" actId="338"/>
          <ac:picMkLst>
            <pc:docMk/>
            <pc:sldMk cId="3789064266" sldId="267"/>
            <ac:picMk id="73" creationId="{BFCB6F00-0090-4596-AED6-57A8AFC85CAC}"/>
          </ac:picMkLst>
        </pc:picChg>
        <pc:picChg chg="add mod">
          <ac:chgData name="Gustavo Neves Dias" userId="830f4a09-4d59-4998-bb8d-6ae819877308" providerId="ADAL" clId="{D1D56463-F373-4CA3-81CF-85AE70D55441}" dt="2023-11-10T13:00:49.804" v="2857" actId="164"/>
          <ac:picMkLst>
            <pc:docMk/>
            <pc:sldMk cId="3789064266" sldId="267"/>
            <ac:picMk id="74" creationId="{23822E3E-05E4-46B4-8C89-9124208E8810}"/>
          </ac:picMkLst>
        </pc:picChg>
        <pc:picChg chg="add mod">
          <ac:chgData name="Gustavo Neves Dias" userId="830f4a09-4d59-4998-bb8d-6ae819877308" providerId="ADAL" clId="{D1D56463-F373-4CA3-81CF-85AE70D55441}" dt="2023-11-10T13:00:49.804" v="2857" actId="164"/>
          <ac:picMkLst>
            <pc:docMk/>
            <pc:sldMk cId="3789064266" sldId="267"/>
            <ac:picMk id="75" creationId="{F40343A6-ADD6-491C-8C9B-FC13473EB029}"/>
          </ac:picMkLst>
        </pc:picChg>
        <pc:picChg chg="add mod topLvl">
          <ac:chgData name="Gustavo Neves Dias" userId="830f4a09-4d59-4998-bb8d-6ae819877308" providerId="ADAL" clId="{D1D56463-F373-4CA3-81CF-85AE70D55441}" dt="2023-11-10T13:14:14.571" v="3002" actId="338"/>
          <ac:picMkLst>
            <pc:docMk/>
            <pc:sldMk cId="3789064266" sldId="267"/>
            <ac:picMk id="76" creationId="{8AEBF643-DB03-4622-AA7A-FFBBA645AB32}"/>
          </ac:picMkLst>
        </pc:picChg>
        <pc:picChg chg="add del mod">
          <ac:chgData name="Gustavo Neves Dias" userId="830f4a09-4d59-4998-bb8d-6ae819877308" providerId="ADAL" clId="{D1D56463-F373-4CA3-81CF-85AE70D55441}" dt="2023-11-10T13:00:31.737" v="2851" actId="478"/>
          <ac:picMkLst>
            <pc:docMk/>
            <pc:sldMk cId="3789064266" sldId="267"/>
            <ac:picMk id="80" creationId="{3E2B2F0D-1830-433F-A8FA-C03222802684}"/>
          </ac:picMkLst>
        </pc:picChg>
        <pc:picChg chg="add del mod">
          <ac:chgData name="Gustavo Neves Dias" userId="830f4a09-4d59-4998-bb8d-6ae819877308" providerId="ADAL" clId="{D1D56463-F373-4CA3-81CF-85AE70D55441}" dt="2023-11-10T13:00:31.737" v="2851" actId="478"/>
          <ac:picMkLst>
            <pc:docMk/>
            <pc:sldMk cId="3789064266" sldId="267"/>
            <ac:picMk id="81" creationId="{18EAA196-F526-4A2E-B5B5-87FD6DD8D54F}"/>
          </ac:picMkLst>
        </pc:picChg>
        <pc:picChg chg="add del mod">
          <ac:chgData name="Gustavo Neves Dias" userId="830f4a09-4d59-4998-bb8d-6ae819877308" providerId="ADAL" clId="{D1D56463-F373-4CA3-81CF-85AE70D55441}" dt="2023-11-10T13:00:31.737" v="2851" actId="478"/>
          <ac:picMkLst>
            <pc:docMk/>
            <pc:sldMk cId="3789064266" sldId="267"/>
            <ac:picMk id="82" creationId="{B8A15C70-09A0-4A3B-9C6B-118D70DDA325}"/>
          </ac:picMkLst>
        </pc:picChg>
        <pc:picChg chg="add mod topLvl">
          <ac:chgData name="Gustavo Neves Dias" userId="830f4a09-4d59-4998-bb8d-6ae819877308" providerId="ADAL" clId="{D1D56463-F373-4CA3-81CF-85AE70D55441}" dt="2023-11-10T13:14:14.571" v="3002" actId="338"/>
          <ac:picMkLst>
            <pc:docMk/>
            <pc:sldMk cId="3789064266" sldId="267"/>
            <ac:picMk id="83" creationId="{63C9D1FB-ECB2-4E3C-B4F4-EDBDBB11E634}"/>
          </ac:picMkLst>
        </pc:picChg>
        <pc:picChg chg="add mod topLvl">
          <ac:chgData name="Gustavo Neves Dias" userId="830f4a09-4d59-4998-bb8d-6ae819877308" providerId="ADAL" clId="{D1D56463-F373-4CA3-81CF-85AE70D55441}" dt="2023-11-10T13:14:14.571" v="3002" actId="338"/>
          <ac:picMkLst>
            <pc:docMk/>
            <pc:sldMk cId="3789064266" sldId="267"/>
            <ac:picMk id="84" creationId="{D90ABD43-DCB8-4817-AEA9-C8FB4B97B359}"/>
          </ac:picMkLst>
        </pc:picChg>
        <pc:picChg chg="add del">
          <ac:chgData name="Gustavo Neves Dias" userId="830f4a09-4d59-4998-bb8d-6ae819877308" providerId="ADAL" clId="{D1D56463-F373-4CA3-81CF-85AE70D55441}" dt="2023-11-10T13:00:36.407" v="2853"/>
          <ac:picMkLst>
            <pc:docMk/>
            <pc:sldMk cId="3789064266" sldId="267"/>
            <ac:picMk id="89" creationId="{0C1AFBE6-51A4-44E2-BCB2-AA4A35695FE6}"/>
          </ac:picMkLst>
        </pc:picChg>
        <pc:picChg chg="add del">
          <ac:chgData name="Gustavo Neves Dias" userId="830f4a09-4d59-4998-bb8d-6ae819877308" providerId="ADAL" clId="{D1D56463-F373-4CA3-81CF-85AE70D55441}" dt="2023-11-10T13:00:36.407" v="2853"/>
          <ac:picMkLst>
            <pc:docMk/>
            <pc:sldMk cId="3789064266" sldId="267"/>
            <ac:picMk id="90" creationId="{80C1778F-FD04-4282-AB52-EAC4E60E9A22}"/>
          </ac:picMkLst>
        </pc:picChg>
        <pc:picChg chg="add del">
          <ac:chgData name="Gustavo Neves Dias" userId="830f4a09-4d59-4998-bb8d-6ae819877308" providerId="ADAL" clId="{D1D56463-F373-4CA3-81CF-85AE70D55441}" dt="2023-11-10T13:00:36.407" v="2853"/>
          <ac:picMkLst>
            <pc:docMk/>
            <pc:sldMk cId="3789064266" sldId="267"/>
            <ac:picMk id="91" creationId="{D52C5A56-6D45-469B-9AEA-486402AE6DF8}"/>
          </ac:picMkLst>
        </pc:picChg>
        <pc:picChg chg="add mod">
          <ac:chgData name="Gustavo Neves Dias" userId="830f4a09-4d59-4998-bb8d-6ae819877308" providerId="ADAL" clId="{D1D56463-F373-4CA3-81CF-85AE70D55441}" dt="2023-11-10T13:00:45.542" v="2856" actId="164"/>
          <ac:picMkLst>
            <pc:docMk/>
            <pc:sldMk cId="3789064266" sldId="267"/>
            <ac:picMk id="95" creationId="{E4FFA4BC-BFEF-4D61-A830-A81AC38D6CD7}"/>
          </ac:picMkLst>
        </pc:picChg>
        <pc:picChg chg="add mod">
          <ac:chgData name="Gustavo Neves Dias" userId="830f4a09-4d59-4998-bb8d-6ae819877308" providerId="ADAL" clId="{D1D56463-F373-4CA3-81CF-85AE70D55441}" dt="2023-11-10T13:00:45.542" v="2856" actId="164"/>
          <ac:picMkLst>
            <pc:docMk/>
            <pc:sldMk cId="3789064266" sldId="267"/>
            <ac:picMk id="96" creationId="{E6ABE9F9-F231-4807-825E-7CA89453ABCF}"/>
          </ac:picMkLst>
        </pc:picChg>
        <pc:picChg chg="add mod">
          <ac:chgData name="Gustavo Neves Dias" userId="830f4a09-4d59-4998-bb8d-6ae819877308" providerId="ADAL" clId="{D1D56463-F373-4CA3-81CF-85AE70D55441}" dt="2023-11-10T13:00:45.542" v="2856" actId="164"/>
          <ac:picMkLst>
            <pc:docMk/>
            <pc:sldMk cId="3789064266" sldId="267"/>
            <ac:picMk id="97" creationId="{30659666-7345-4127-BB6F-70094D9BF7B8}"/>
          </ac:picMkLst>
        </pc:picChg>
        <pc:picChg chg="add mod">
          <ac:chgData name="Gustavo Neves Dias" userId="830f4a09-4d59-4998-bb8d-6ae819877308" providerId="ADAL" clId="{D1D56463-F373-4CA3-81CF-85AE70D55441}" dt="2023-11-10T13:15:23.988" v="3007" actId="1076"/>
          <ac:picMkLst>
            <pc:docMk/>
            <pc:sldMk cId="3789064266" sldId="267"/>
            <ac:picMk id="101" creationId="{86009907-3273-4B2C-81A4-A499EA38896B}"/>
          </ac:picMkLst>
        </pc:picChg>
        <pc:cxnChg chg="mod topLvl">
          <ac:chgData name="Gustavo Neves Dias" userId="830f4a09-4d59-4998-bb8d-6ae819877308" providerId="ADAL" clId="{D1D56463-F373-4CA3-81CF-85AE70D55441}" dt="2023-11-10T13:14:14.571" v="3002" actId="338"/>
          <ac:cxnSpMkLst>
            <pc:docMk/>
            <pc:sldMk cId="3789064266" sldId="267"/>
            <ac:cxnSpMk id="12" creationId="{FDB659E3-7548-4DAA-AE3A-13D7BE6DE14A}"/>
          </ac:cxnSpMkLst>
        </pc:cxnChg>
        <pc:cxnChg chg="mod topLvl">
          <ac:chgData name="Gustavo Neves Dias" userId="830f4a09-4d59-4998-bb8d-6ae819877308" providerId="ADAL" clId="{D1D56463-F373-4CA3-81CF-85AE70D55441}" dt="2023-11-10T13:14:14.571" v="3002" actId="338"/>
          <ac:cxnSpMkLst>
            <pc:docMk/>
            <pc:sldMk cId="3789064266" sldId="267"/>
            <ac:cxnSpMk id="18" creationId="{E8DAD22B-153C-45D6-B591-F94C93482118}"/>
          </ac:cxnSpMkLst>
        </pc:cxnChg>
        <pc:cxnChg chg="mod topLvl">
          <ac:chgData name="Gustavo Neves Dias" userId="830f4a09-4d59-4998-bb8d-6ae819877308" providerId="ADAL" clId="{D1D56463-F373-4CA3-81CF-85AE70D55441}" dt="2023-11-10T13:14:14.571" v="3002" actId="338"/>
          <ac:cxnSpMkLst>
            <pc:docMk/>
            <pc:sldMk cId="3789064266" sldId="267"/>
            <ac:cxnSpMk id="25" creationId="{FF139A31-3A45-426E-AAD9-96CB26145E84}"/>
          </ac:cxnSpMkLst>
        </pc:cxnChg>
        <pc:cxnChg chg="mod topLvl">
          <ac:chgData name="Gustavo Neves Dias" userId="830f4a09-4d59-4998-bb8d-6ae819877308" providerId="ADAL" clId="{D1D56463-F373-4CA3-81CF-85AE70D55441}" dt="2023-11-10T13:14:14.571" v="3002" actId="338"/>
          <ac:cxnSpMkLst>
            <pc:docMk/>
            <pc:sldMk cId="3789064266" sldId="267"/>
            <ac:cxnSpMk id="30" creationId="{0A1DD91F-8CCC-4C82-AD47-D73993D72E68}"/>
          </ac:cxnSpMkLst>
        </pc:cxnChg>
        <pc:cxnChg chg="mod topLvl">
          <ac:chgData name="Gustavo Neves Dias" userId="830f4a09-4d59-4998-bb8d-6ae819877308" providerId="ADAL" clId="{D1D56463-F373-4CA3-81CF-85AE70D55441}" dt="2023-11-10T13:14:14.571" v="3002" actId="338"/>
          <ac:cxnSpMkLst>
            <pc:docMk/>
            <pc:sldMk cId="3789064266" sldId="267"/>
            <ac:cxnSpMk id="36" creationId="{F4B1DBC5-125C-423B-BF99-4CE2EE4E28CC}"/>
          </ac:cxnSpMkLst>
        </pc:cxnChg>
      </pc:sldChg>
      <pc:sldChg chg="addSp delSp modSp add">
        <pc:chgData name="Gustavo Neves Dias" userId="830f4a09-4d59-4998-bb8d-6ae819877308" providerId="ADAL" clId="{D1D56463-F373-4CA3-81CF-85AE70D55441}" dt="2023-11-10T14:12:30.596" v="3225" actId="1076"/>
        <pc:sldMkLst>
          <pc:docMk/>
          <pc:sldMk cId="3930141671" sldId="268"/>
        </pc:sldMkLst>
        <pc:spChg chg="del">
          <ac:chgData name="Gustavo Neves Dias" userId="830f4a09-4d59-4998-bb8d-6ae819877308" providerId="ADAL" clId="{D1D56463-F373-4CA3-81CF-85AE70D55441}" dt="2023-11-10T13:58:57.583" v="3049" actId="478"/>
          <ac:spMkLst>
            <pc:docMk/>
            <pc:sldMk cId="3930141671" sldId="268"/>
            <ac:spMk id="2" creationId="{E58E7200-DE77-484F-B158-75B7CE37FE2E}"/>
          </ac:spMkLst>
        </pc:spChg>
        <pc:spChg chg="mod">
          <ac:chgData name="Gustavo Neves Dias" userId="830f4a09-4d59-4998-bb8d-6ae819877308" providerId="ADAL" clId="{D1D56463-F373-4CA3-81CF-85AE70D55441}" dt="2023-11-10T14:04:01.092" v="3177" actId="113"/>
          <ac:spMkLst>
            <pc:docMk/>
            <pc:sldMk cId="3930141671" sldId="268"/>
            <ac:spMk id="5" creationId="{00000000-0000-0000-0000-000000000000}"/>
          </ac:spMkLst>
        </pc:spChg>
        <pc:spChg chg="del">
          <ac:chgData name="Gustavo Neves Dias" userId="830f4a09-4d59-4998-bb8d-6ae819877308" providerId="ADAL" clId="{D1D56463-F373-4CA3-81CF-85AE70D55441}" dt="2023-11-10T13:58:57.583" v="3049" actId="478"/>
          <ac:spMkLst>
            <pc:docMk/>
            <pc:sldMk cId="3930141671" sldId="268"/>
            <ac:spMk id="7" creationId="{08061C6B-8D8D-4873-8517-4C77405493B1}"/>
          </ac:spMkLst>
        </pc:spChg>
        <pc:spChg chg="del">
          <ac:chgData name="Gustavo Neves Dias" userId="830f4a09-4d59-4998-bb8d-6ae819877308" providerId="ADAL" clId="{D1D56463-F373-4CA3-81CF-85AE70D55441}" dt="2023-11-10T13:58:57.583" v="3049" actId="478"/>
          <ac:spMkLst>
            <pc:docMk/>
            <pc:sldMk cId="3930141671" sldId="268"/>
            <ac:spMk id="8" creationId="{3291764C-FF15-4D65-BD31-A356EEFA2462}"/>
          </ac:spMkLst>
        </pc:spChg>
        <pc:spChg chg="del">
          <ac:chgData name="Gustavo Neves Dias" userId="830f4a09-4d59-4998-bb8d-6ae819877308" providerId="ADAL" clId="{D1D56463-F373-4CA3-81CF-85AE70D55441}" dt="2023-11-10T13:58:57.583" v="3049" actId="478"/>
          <ac:spMkLst>
            <pc:docMk/>
            <pc:sldMk cId="3930141671" sldId="268"/>
            <ac:spMk id="9" creationId="{F1D9BD43-1B46-4D60-8CD7-81B9D39AF2E9}"/>
          </ac:spMkLst>
        </pc:spChg>
        <pc:spChg chg="del">
          <ac:chgData name="Gustavo Neves Dias" userId="830f4a09-4d59-4998-bb8d-6ae819877308" providerId="ADAL" clId="{D1D56463-F373-4CA3-81CF-85AE70D55441}" dt="2023-11-10T13:58:57.583" v="3049" actId="478"/>
          <ac:spMkLst>
            <pc:docMk/>
            <pc:sldMk cId="3930141671" sldId="268"/>
            <ac:spMk id="10" creationId="{538FE34C-FEDD-4A75-B9B7-FDE17CA6A14D}"/>
          </ac:spMkLst>
        </pc:spChg>
        <pc:grpChg chg="add mod">
          <ac:chgData name="Gustavo Neves Dias" userId="830f4a09-4d59-4998-bb8d-6ae819877308" providerId="ADAL" clId="{D1D56463-F373-4CA3-81CF-85AE70D55441}" dt="2023-11-10T14:09:02.118" v="3207" actId="12788"/>
          <ac:grpSpMkLst>
            <pc:docMk/>
            <pc:sldMk cId="3930141671" sldId="268"/>
            <ac:grpSpMk id="16" creationId="{5F8A5240-D224-41D0-82F2-F58CB6AB1372}"/>
          </ac:grpSpMkLst>
        </pc:grpChg>
        <pc:picChg chg="add del mod">
          <ac:chgData name="Gustavo Neves Dias" userId="830f4a09-4d59-4998-bb8d-6ae819877308" providerId="ADAL" clId="{D1D56463-F373-4CA3-81CF-85AE70D55441}" dt="2023-11-10T14:00:48.353" v="3072" actId="478"/>
          <ac:picMkLst>
            <pc:docMk/>
            <pc:sldMk cId="3930141671" sldId="268"/>
            <ac:picMk id="6" creationId="{3D31BC42-9D09-456A-9EA6-8DAC1399650E}"/>
          </ac:picMkLst>
        </pc:picChg>
        <pc:picChg chg="add del mod modCrop">
          <ac:chgData name="Gustavo Neves Dias" userId="830f4a09-4d59-4998-bb8d-6ae819877308" providerId="ADAL" clId="{D1D56463-F373-4CA3-81CF-85AE70D55441}" dt="2023-11-10T14:06:35.279" v="3184" actId="478"/>
          <ac:picMkLst>
            <pc:docMk/>
            <pc:sldMk cId="3930141671" sldId="268"/>
            <ac:picMk id="12" creationId="{EA504F2B-E312-416A-AAB8-C2B2E3D67681}"/>
          </ac:picMkLst>
        </pc:picChg>
        <pc:picChg chg="add del mod">
          <ac:chgData name="Gustavo Neves Dias" userId="830f4a09-4d59-4998-bb8d-6ae819877308" providerId="ADAL" clId="{D1D56463-F373-4CA3-81CF-85AE70D55441}" dt="2023-11-10T14:07:39.417" v="3194" actId="478"/>
          <ac:picMkLst>
            <pc:docMk/>
            <pc:sldMk cId="3930141671" sldId="268"/>
            <ac:picMk id="13" creationId="{CB4E8137-08DA-4C1D-BE7E-1D84A8472BA5}"/>
          </ac:picMkLst>
        </pc:picChg>
        <pc:picChg chg="add mod">
          <ac:chgData name="Gustavo Neves Dias" userId="830f4a09-4d59-4998-bb8d-6ae819877308" providerId="ADAL" clId="{D1D56463-F373-4CA3-81CF-85AE70D55441}" dt="2023-11-10T14:08:59.663" v="3206" actId="164"/>
          <ac:picMkLst>
            <pc:docMk/>
            <pc:sldMk cId="3930141671" sldId="268"/>
            <ac:picMk id="14" creationId="{925CBDFF-FDF1-4927-8D2A-93D9D1A189D1}"/>
          </ac:picMkLst>
        </pc:picChg>
        <pc:picChg chg="add mod">
          <ac:chgData name="Gustavo Neves Dias" userId="830f4a09-4d59-4998-bb8d-6ae819877308" providerId="ADAL" clId="{D1D56463-F373-4CA3-81CF-85AE70D55441}" dt="2023-11-10T14:08:59.663" v="3206" actId="164"/>
          <ac:picMkLst>
            <pc:docMk/>
            <pc:sldMk cId="3930141671" sldId="268"/>
            <ac:picMk id="15" creationId="{08798D7E-2AF9-4B07-8764-69B91AF9D706}"/>
          </ac:picMkLst>
        </pc:picChg>
        <pc:picChg chg="add mod">
          <ac:chgData name="Gustavo Neves Dias" userId="830f4a09-4d59-4998-bb8d-6ae819877308" providerId="ADAL" clId="{D1D56463-F373-4CA3-81CF-85AE70D55441}" dt="2023-11-10T14:12:16.708" v="3222" actId="1076"/>
          <ac:picMkLst>
            <pc:docMk/>
            <pc:sldMk cId="3930141671" sldId="268"/>
            <ac:picMk id="17" creationId="{43D95563-5CB6-4E8A-B3C4-2BC8E1D5C4A8}"/>
          </ac:picMkLst>
        </pc:picChg>
        <pc:picChg chg="add mod">
          <ac:chgData name="Gustavo Neves Dias" userId="830f4a09-4d59-4998-bb8d-6ae819877308" providerId="ADAL" clId="{D1D56463-F373-4CA3-81CF-85AE70D55441}" dt="2023-11-10T14:12:30.596" v="3225" actId="1076"/>
          <ac:picMkLst>
            <pc:docMk/>
            <pc:sldMk cId="3930141671" sldId="268"/>
            <ac:picMk id="19" creationId="{4C640C34-E538-4502-A9A2-DE1363A46DBE}"/>
          </ac:picMkLst>
        </pc:picChg>
      </pc:sldChg>
      <pc:sldChg chg="addSp delSp modSp add">
        <pc:chgData name="Gustavo Neves Dias" userId="830f4a09-4d59-4998-bb8d-6ae819877308" providerId="ADAL" clId="{D1D56463-F373-4CA3-81CF-85AE70D55441}" dt="2023-11-10T14:35:55.689" v="3532" actId="1076"/>
        <pc:sldMkLst>
          <pc:docMk/>
          <pc:sldMk cId="808590321" sldId="269"/>
        </pc:sldMkLst>
        <pc:spChg chg="del">
          <ac:chgData name="Gustavo Neves Dias" userId="830f4a09-4d59-4998-bb8d-6ae819877308" providerId="ADAL" clId="{D1D56463-F373-4CA3-81CF-85AE70D55441}" dt="2023-11-10T14:11:38.651" v="3221" actId="478"/>
          <ac:spMkLst>
            <pc:docMk/>
            <pc:sldMk cId="808590321" sldId="269"/>
            <ac:spMk id="2" creationId="{E58E7200-DE77-484F-B158-75B7CE37FE2E}"/>
          </ac:spMkLst>
        </pc:spChg>
        <pc:spChg chg="mod">
          <ac:chgData name="Gustavo Neves Dias" userId="830f4a09-4d59-4998-bb8d-6ae819877308" providerId="ADAL" clId="{D1D56463-F373-4CA3-81CF-85AE70D55441}" dt="2023-11-10T14:35:06.703" v="3528" actId="113"/>
          <ac:spMkLst>
            <pc:docMk/>
            <pc:sldMk cId="808590321" sldId="269"/>
            <ac:spMk id="5" creationId="{00000000-0000-0000-0000-000000000000}"/>
          </ac:spMkLst>
        </pc:spChg>
        <pc:spChg chg="add del mod">
          <ac:chgData name="Gustavo Neves Dias" userId="830f4a09-4d59-4998-bb8d-6ae819877308" providerId="ADAL" clId="{D1D56463-F373-4CA3-81CF-85AE70D55441}" dt="2023-11-10T14:16:22.945" v="3254"/>
          <ac:spMkLst>
            <pc:docMk/>
            <pc:sldMk cId="808590321" sldId="269"/>
            <ac:spMk id="6" creationId="{136871CB-B5E1-4459-B70E-FDDB2C303D90}"/>
          </ac:spMkLst>
        </pc:spChg>
        <pc:spChg chg="del">
          <ac:chgData name="Gustavo Neves Dias" userId="830f4a09-4d59-4998-bb8d-6ae819877308" providerId="ADAL" clId="{D1D56463-F373-4CA3-81CF-85AE70D55441}" dt="2023-11-10T14:11:38.651" v="3221" actId="478"/>
          <ac:spMkLst>
            <pc:docMk/>
            <pc:sldMk cId="808590321" sldId="269"/>
            <ac:spMk id="7" creationId="{08061C6B-8D8D-4873-8517-4C77405493B1}"/>
          </ac:spMkLst>
        </pc:spChg>
        <pc:spChg chg="del">
          <ac:chgData name="Gustavo Neves Dias" userId="830f4a09-4d59-4998-bb8d-6ae819877308" providerId="ADAL" clId="{D1D56463-F373-4CA3-81CF-85AE70D55441}" dt="2023-11-10T14:11:38.651" v="3221" actId="478"/>
          <ac:spMkLst>
            <pc:docMk/>
            <pc:sldMk cId="808590321" sldId="269"/>
            <ac:spMk id="8" creationId="{3291764C-FF15-4D65-BD31-A356EEFA2462}"/>
          </ac:spMkLst>
        </pc:spChg>
        <pc:spChg chg="del">
          <ac:chgData name="Gustavo Neves Dias" userId="830f4a09-4d59-4998-bb8d-6ae819877308" providerId="ADAL" clId="{D1D56463-F373-4CA3-81CF-85AE70D55441}" dt="2023-11-10T14:11:38.651" v="3221" actId="478"/>
          <ac:spMkLst>
            <pc:docMk/>
            <pc:sldMk cId="808590321" sldId="269"/>
            <ac:spMk id="9" creationId="{F1D9BD43-1B46-4D60-8CD7-81B9D39AF2E9}"/>
          </ac:spMkLst>
        </pc:spChg>
        <pc:spChg chg="del">
          <ac:chgData name="Gustavo Neves Dias" userId="830f4a09-4d59-4998-bb8d-6ae819877308" providerId="ADAL" clId="{D1D56463-F373-4CA3-81CF-85AE70D55441}" dt="2023-11-10T14:11:38.651" v="3221" actId="478"/>
          <ac:spMkLst>
            <pc:docMk/>
            <pc:sldMk cId="808590321" sldId="269"/>
            <ac:spMk id="10" creationId="{538FE34C-FEDD-4A75-B9B7-FDE17CA6A14D}"/>
          </ac:spMkLst>
        </pc:spChg>
        <pc:spChg chg="add del">
          <ac:chgData name="Gustavo Neves Dias" userId="830f4a09-4d59-4998-bb8d-6ae819877308" providerId="ADAL" clId="{D1D56463-F373-4CA3-81CF-85AE70D55441}" dt="2023-11-10T14:18:44.084" v="3282"/>
          <ac:spMkLst>
            <pc:docMk/>
            <pc:sldMk cId="808590321" sldId="269"/>
            <ac:spMk id="11" creationId="{94AA5877-2379-451A-A519-624B9B9CE755}"/>
          </ac:spMkLst>
        </pc:spChg>
        <pc:spChg chg="add del mod">
          <ac:chgData name="Gustavo Neves Dias" userId="830f4a09-4d59-4998-bb8d-6ae819877308" providerId="ADAL" clId="{D1D56463-F373-4CA3-81CF-85AE70D55441}" dt="2023-11-10T14:18:56.587" v="3289"/>
          <ac:spMkLst>
            <pc:docMk/>
            <pc:sldMk cId="808590321" sldId="269"/>
            <ac:spMk id="12" creationId="{FA88AACC-22B9-4A27-B3BB-E13413255566}"/>
          </ac:spMkLst>
        </pc:spChg>
        <pc:spChg chg="add mod topLvl">
          <ac:chgData name="Gustavo Neves Dias" userId="830f4a09-4d59-4998-bb8d-6ae819877308" providerId="ADAL" clId="{D1D56463-F373-4CA3-81CF-85AE70D55441}" dt="2023-11-10T14:35:55.689" v="3532" actId="1076"/>
          <ac:spMkLst>
            <pc:docMk/>
            <pc:sldMk cId="808590321" sldId="269"/>
            <ac:spMk id="13" creationId="{EC28AFD0-9FD1-4F9E-97BB-785755921095}"/>
          </ac:spMkLst>
        </pc:spChg>
        <pc:spChg chg="add mod">
          <ac:chgData name="Gustavo Neves Dias" userId="830f4a09-4d59-4998-bb8d-6ae819877308" providerId="ADAL" clId="{D1D56463-F373-4CA3-81CF-85AE70D55441}" dt="2023-11-10T14:35:55.689" v="3532" actId="1076"/>
          <ac:spMkLst>
            <pc:docMk/>
            <pc:sldMk cId="808590321" sldId="269"/>
            <ac:spMk id="14" creationId="{2F78B2CC-6EE4-4D9F-AC46-64DCACB07E7D}"/>
          </ac:spMkLst>
        </pc:spChg>
        <pc:spChg chg="add del">
          <ac:chgData name="Gustavo Neves Dias" userId="830f4a09-4d59-4998-bb8d-6ae819877308" providerId="ADAL" clId="{D1D56463-F373-4CA3-81CF-85AE70D55441}" dt="2023-11-10T14:32:01.002" v="3521"/>
          <ac:spMkLst>
            <pc:docMk/>
            <pc:sldMk cId="808590321" sldId="269"/>
            <ac:spMk id="18" creationId="{9C0110BA-D724-4D00-8AE5-9371B32157F8}"/>
          </ac:spMkLst>
        </pc:spChg>
        <pc:grpChg chg="add del mod">
          <ac:chgData name="Gustavo Neves Dias" userId="830f4a09-4d59-4998-bb8d-6ae819877308" providerId="ADAL" clId="{D1D56463-F373-4CA3-81CF-85AE70D55441}" dt="2023-11-10T14:30:27.910" v="3457" actId="165"/>
          <ac:grpSpMkLst>
            <pc:docMk/>
            <pc:sldMk cId="808590321" sldId="269"/>
            <ac:grpSpMk id="17" creationId="{D3E545CF-CA75-459B-AEAE-15D64CD96938}"/>
          </ac:grpSpMkLst>
        </pc:grpChg>
        <pc:picChg chg="add mod topLvl">
          <ac:chgData name="Gustavo Neves Dias" userId="830f4a09-4d59-4998-bb8d-6ae819877308" providerId="ADAL" clId="{D1D56463-F373-4CA3-81CF-85AE70D55441}" dt="2023-11-10T14:35:55.689" v="3532" actId="1076"/>
          <ac:picMkLst>
            <pc:docMk/>
            <pc:sldMk cId="808590321" sldId="269"/>
            <ac:picMk id="16" creationId="{D5236589-F46D-4972-BF6A-B3A407D58437}"/>
          </ac:picMkLst>
        </pc:picChg>
        <pc:picChg chg="add del mod">
          <ac:chgData name="Gustavo Neves Dias" userId="830f4a09-4d59-4998-bb8d-6ae819877308" providerId="ADAL" clId="{D1D56463-F373-4CA3-81CF-85AE70D55441}" dt="2023-11-10T14:32:50.218" v="3527" actId="478"/>
          <ac:picMkLst>
            <pc:docMk/>
            <pc:sldMk cId="808590321" sldId="269"/>
            <ac:picMk id="2052" creationId="{3DE29595-B82D-4F42-B4D2-3C3462F7BA90}"/>
          </ac:picMkLst>
        </pc:picChg>
        <pc:picChg chg="add mod">
          <ac:chgData name="Gustavo Neves Dias" userId="830f4a09-4d59-4998-bb8d-6ae819877308" providerId="ADAL" clId="{D1D56463-F373-4CA3-81CF-85AE70D55441}" dt="2023-11-10T14:35:55.689" v="3532" actId="1076"/>
          <ac:picMkLst>
            <pc:docMk/>
            <pc:sldMk cId="808590321" sldId="269"/>
            <ac:picMk id="2054" creationId="{F69C7CA5-759D-4838-8BE8-7837A37A446E}"/>
          </ac:picMkLst>
        </pc:picChg>
      </pc:sldChg>
      <pc:sldChg chg="addSp delSp modSp add">
        <pc:chgData name="Gustavo Neves Dias" userId="830f4a09-4d59-4998-bb8d-6ae819877308" providerId="ADAL" clId="{D1D56463-F373-4CA3-81CF-85AE70D55441}" dt="2023-11-10T15:01:06.708" v="3635" actId="208"/>
        <pc:sldMkLst>
          <pc:docMk/>
          <pc:sldMk cId="3234255704" sldId="270"/>
        </pc:sldMkLst>
        <pc:spChg chg="add mod">
          <ac:chgData name="Gustavo Neves Dias" userId="830f4a09-4d59-4998-bb8d-6ae819877308" providerId="ADAL" clId="{D1D56463-F373-4CA3-81CF-85AE70D55441}" dt="2023-11-10T15:00:47.172" v="3632" actId="207"/>
          <ac:spMkLst>
            <pc:docMk/>
            <pc:sldMk cId="3234255704" sldId="270"/>
            <ac:spMk id="2" creationId="{9E7A54D9-E94A-4529-8515-50A78632503B}"/>
          </ac:spMkLst>
        </pc:spChg>
        <pc:spChg chg="mod">
          <ac:chgData name="Gustavo Neves Dias" userId="830f4a09-4d59-4998-bb8d-6ae819877308" providerId="ADAL" clId="{D1D56463-F373-4CA3-81CF-85AE70D55441}" dt="2023-11-10T14:37:54.178" v="3551" actId="20577"/>
          <ac:spMkLst>
            <pc:docMk/>
            <pc:sldMk cId="3234255704" sldId="270"/>
            <ac:spMk id="5" creationId="{00000000-0000-0000-0000-000000000000}"/>
          </ac:spMkLst>
        </pc:spChg>
        <pc:spChg chg="add mod">
          <ac:chgData name="Gustavo Neves Dias" userId="830f4a09-4d59-4998-bb8d-6ae819877308" providerId="ADAL" clId="{D1D56463-F373-4CA3-81CF-85AE70D55441}" dt="2023-11-10T15:00:55.824" v="3633" actId="208"/>
          <ac:spMkLst>
            <pc:docMk/>
            <pc:sldMk cId="3234255704" sldId="270"/>
            <ac:spMk id="6" creationId="{5684AD1A-1CE5-4CE7-B9D0-EC05D96CFACC}"/>
          </ac:spMkLst>
        </pc:spChg>
        <pc:spChg chg="mod">
          <ac:chgData name="Gustavo Neves Dias" userId="830f4a09-4d59-4998-bb8d-6ae819877308" providerId="ADAL" clId="{D1D56463-F373-4CA3-81CF-85AE70D55441}" dt="2023-11-10T14:49:08.126" v="3565" actId="403"/>
          <ac:spMkLst>
            <pc:docMk/>
            <pc:sldMk cId="3234255704" sldId="270"/>
            <ac:spMk id="12" creationId="{70FA4EA7-FC95-4607-A626-530536100A33}"/>
          </ac:spMkLst>
        </pc:spChg>
        <pc:spChg chg="del mod">
          <ac:chgData name="Gustavo Neves Dias" userId="830f4a09-4d59-4998-bb8d-6ae819877308" providerId="ADAL" clId="{D1D56463-F373-4CA3-81CF-85AE70D55441}" dt="2023-11-10T14:38:00.662" v="3553" actId="478"/>
          <ac:spMkLst>
            <pc:docMk/>
            <pc:sldMk cId="3234255704" sldId="270"/>
            <ac:spMk id="13" creationId="{EC28AFD0-9FD1-4F9E-97BB-785755921095}"/>
          </ac:spMkLst>
        </pc:spChg>
        <pc:spChg chg="del">
          <ac:chgData name="Gustavo Neves Dias" userId="830f4a09-4d59-4998-bb8d-6ae819877308" providerId="ADAL" clId="{D1D56463-F373-4CA3-81CF-85AE70D55441}" dt="2023-11-10T14:38:00.662" v="3553" actId="478"/>
          <ac:spMkLst>
            <pc:docMk/>
            <pc:sldMk cId="3234255704" sldId="270"/>
            <ac:spMk id="14" creationId="{2F78B2CC-6EE4-4D9F-AC46-64DCACB07E7D}"/>
          </ac:spMkLst>
        </pc:spChg>
        <pc:spChg chg="add mod">
          <ac:chgData name="Gustavo Neves Dias" userId="830f4a09-4d59-4998-bb8d-6ae819877308" providerId="ADAL" clId="{D1D56463-F373-4CA3-81CF-85AE70D55441}" dt="2023-11-10T15:01:06.708" v="3635" actId="208"/>
          <ac:spMkLst>
            <pc:docMk/>
            <pc:sldMk cId="3234255704" sldId="270"/>
            <ac:spMk id="21" creationId="{02287C7E-30AE-46BF-A531-77AA1696C39E}"/>
          </ac:spMkLst>
        </pc:spChg>
        <pc:grpChg chg="add mod">
          <ac:chgData name="Gustavo Neves Dias" userId="830f4a09-4d59-4998-bb8d-6ae819877308" providerId="ADAL" clId="{D1D56463-F373-4CA3-81CF-85AE70D55441}" dt="2023-11-10T14:48:51.212" v="3557"/>
          <ac:grpSpMkLst>
            <pc:docMk/>
            <pc:sldMk cId="3234255704" sldId="270"/>
            <ac:grpSpMk id="10" creationId="{1F773E1C-EEE0-4A6A-8FBE-2440F607D20D}"/>
          </ac:grpSpMkLst>
        </pc:grpChg>
        <pc:picChg chg="del">
          <ac:chgData name="Gustavo Neves Dias" userId="830f4a09-4d59-4998-bb8d-6ae819877308" providerId="ADAL" clId="{D1D56463-F373-4CA3-81CF-85AE70D55441}" dt="2023-11-10T14:38:00.662" v="3553" actId="478"/>
          <ac:picMkLst>
            <pc:docMk/>
            <pc:sldMk cId="3234255704" sldId="270"/>
            <ac:picMk id="16" creationId="{D5236589-F46D-4972-BF6A-B3A407D58437}"/>
          </ac:picMkLst>
        </pc:picChg>
        <pc:picChg chg="add mod">
          <ac:chgData name="Gustavo Neves Dias" userId="830f4a09-4d59-4998-bb8d-6ae819877308" providerId="ADAL" clId="{D1D56463-F373-4CA3-81CF-85AE70D55441}" dt="2023-11-10T14:52:56.197" v="3628" actId="14100"/>
          <ac:picMkLst>
            <pc:docMk/>
            <pc:sldMk cId="3234255704" sldId="270"/>
            <ac:picMk id="17" creationId="{E72A5813-0E37-416E-B635-2825B1AB3970}"/>
          </ac:picMkLst>
        </pc:picChg>
        <pc:picChg chg="add mod">
          <ac:chgData name="Gustavo Neves Dias" userId="830f4a09-4d59-4998-bb8d-6ae819877308" providerId="ADAL" clId="{D1D56463-F373-4CA3-81CF-85AE70D55441}" dt="2023-11-10T14:52:22.680" v="3621" actId="1038"/>
          <ac:picMkLst>
            <pc:docMk/>
            <pc:sldMk cId="3234255704" sldId="270"/>
            <ac:picMk id="18" creationId="{398392DA-D5D0-4E09-A9DF-41C5C2CD4D6E}"/>
          </ac:picMkLst>
        </pc:picChg>
        <pc:picChg chg="add del mod">
          <ac:chgData name="Gustavo Neves Dias" userId="830f4a09-4d59-4998-bb8d-6ae819877308" providerId="ADAL" clId="{D1D56463-F373-4CA3-81CF-85AE70D55441}" dt="2023-11-10T14:51:08.920" v="3596" actId="478"/>
          <ac:picMkLst>
            <pc:docMk/>
            <pc:sldMk cId="3234255704" sldId="270"/>
            <ac:picMk id="19" creationId="{C5F85DD8-A4ED-46A3-B8C7-130DAE0B713D}"/>
          </ac:picMkLst>
        </pc:picChg>
        <pc:picChg chg="add del mod">
          <ac:chgData name="Gustavo Neves Dias" userId="830f4a09-4d59-4998-bb8d-6ae819877308" providerId="ADAL" clId="{D1D56463-F373-4CA3-81CF-85AE70D55441}" dt="2023-11-10T14:51:07.835" v="3595" actId="478"/>
          <ac:picMkLst>
            <pc:docMk/>
            <pc:sldMk cId="3234255704" sldId="270"/>
            <ac:picMk id="20" creationId="{B8718EC5-2199-4E96-8804-4644B68F0E16}"/>
          </ac:picMkLst>
        </pc:picChg>
        <pc:picChg chg="del">
          <ac:chgData name="Gustavo Neves Dias" userId="830f4a09-4d59-4998-bb8d-6ae819877308" providerId="ADAL" clId="{D1D56463-F373-4CA3-81CF-85AE70D55441}" dt="2023-11-10T14:38:00.662" v="3553" actId="478"/>
          <ac:picMkLst>
            <pc:docMk/>
            <pc:sldMk cId="3234255704" sldId="270"/>
            <ac:picMk id="2054" creationId="{F69C7CA5-759D-4838-8BE8-7837A37A446E}"/>
          </ac:picMkLst>
        </pc:picChg>
        <pc:cxnChg chg="add mod">
          <ac:chgData name="Gustavo Neves Dias" userId="830f4a09-4d59-4998-bb8d-6ae819877308" providerId="ADAL" clId="{D1D56463-F373-4CA3-81CF-85AE70D55441}" dt="2023-11-10T14:53:16.376" v="3631" actId="208"/>
          <ac:cxnSpMkLst>
            <pc:docMk/>
            <pc:sldMk cId="3234255704" sldId="270"/>
            <ac:cxnSpMk id="8" creationId="{F5A3AF0B-F978-4C4C-8D4B-B18A9033690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51FD4-98D3-447C-8746-7B3D8F7A7A78}" type="datetimeFigureOut">
              <a:rPr lang="es-CL" smtClean="0"/>
              <a:t>10-11-2023</a:t>
            </a:fld>
            <a:endParaRPr lang="es-CL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C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66B41-5085-4F16-B67F-A29FC86C30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496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66B41-5085-4F16-B67F-A29FC86C303C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823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66B41-5085-4F16-B67F-A29FC86C303C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482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Imagem 11" descr="Padrão do plano de fundo&#10;&#10;Descrição gerada automaticamente">
            <a:extLst>
              <a:ext uri="{FF2B5EF4-FFF2-40B4-BE49-F238E27FC236}">
                <a16:creationId xmlns:a16="http://schemas.microsoft.com/office/drawing/2014/main" id="{42368E2D-4233-2366-F930-87DD959B0C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pixabay.com/de/vectors/e-mail-icon-web-internet-symbol-30949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ranbrasil.org.br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5400000">
            <a:off x="11919770" y="4819358"/>
            <a:ext cx="3086100" cy="47625"/>
            <a:chOff x="0" y="0"/>
            <a:chExt cx="812800" cy="12543"/>
          </a:xfrm>
        </p:grpSpPr>
        <p:sp>
          <p:nvSpPr>
            <p:cNvPr id="4" name="Freeform 4"/>
            <p:cNvSpPr/>
            <p:nvPr/>
          </p:nvSpPr>
          <p:spPr>
            <a:xfrm>
              <a:off x="71619" y="748"/>
              <a:ext cx="669562" cy="11795"/>
            </a:xfrm>
            <a:custGeom>
              <a:avLst/>
              <a:gdLst/>
              <a:ahLst/>
              <a:cxnLst/>
              <a:rect l="l" t="t" r="r" b="b"/>
              <a:pathLst>
                <a:path w="669562" h="11795">
                  <a:moveTo>
                    <a:pt x="407497" y="1496"/>
                  </a:moveTo>
                  <a:lnTo>
                    <a:pt x="668465" y="9551"/>
                  </a:lnTo>
                  <a:cubicBezTo>
                    <a:pt x="669078" y="9570"/>
                    <a:pt x="669562" y="10077"/>
                    <a:pt x="669553" y="10690"/>
                  </a:cubicBezTo>
                  <a:cubicBezTo>
                    <a:pt x="669543" y="11303"/>
                    <a:pt x="669044" y="11795"/>
                    <a:pt x="668430" y="11795"/>
                  </a:cubicBezTo>
                  <a:lnTo>
                    <a:pt x="1132" y="11795"/>
                  </a:lnTo>
                  <a:cubicBezTo>
                    <a:pt x="518" y="11795"/>
                    <a:pt x="19" y="11303"/>
                    <a:pt x="9" y="10690"/>
                  </a:cubicBezTo>
                  <a:cubicBezTo>
                    <a:pt x="0" y="10077"/>
                    <a:pt x="484" y="9570"/>
                    <a:pt x="1097" y="9551"/>
                  </a:cubicBezTo>
                  <a:lnTo>
                    <a:pt x="262065" y="1496"/>
                  </a:lnTo>
                  <a:cubicBezTo>
                    <a:pt x="310531" y="0"/>
                    <a:pt x="359031" y="0"/>
                    <a:pt x="407497" y="1496"/>
                  </a:cubicBezTo>
                  <a:close/>
                </a:path>
              </a:pathLst>
            </a:custGeom>
            <a:solidFill>
              <a:srgbClr val="002B86">
                <a:alpha val="19608"/>
              </a:srgbClr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4"/>
                </a:lnSpc>
              </a:pPr>
              <a:endParaRPr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3942280"/>
            <a:ext cx="11374912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ES" sz="4400" dirty="0">
                <a:solidFill>
                  <a:srgbClr val="002B86"/>
                </a:solidFill>
                <a:latin typeface="Lexend Tera Heavy"/>
              </a:rPr>
              <a:t>Iniciativas de RNP para la Gestión de la Investigación, Desarrollo e Innovación</a:t>
            </a:r>
            <a:endParaRPr lang="en-US" sz="4400" dirty="0">
              <a:solidFill>
                <a:srgbClr val="002B86"/>
              </a:solidFill>
              <a:latin typeface="Lexend Tera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6755789"/>
            <a:ext cx="13204928" cy="1391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4"/>
              </a:lnSpc>
              <a:spcBef>
                <a:spcPct val="0"/>
              </a:spcBef>
            </a:pPr>
            <a:r>
              <a:rPr lang="en-US" sz="3996" b="1" dirty="0">
                <a:solidFill>
                  <a:srgbClr val="000000"/>
                </a:solidFill>
                <a:latin typeface="Manrope 1"/>
              </a:rPr>
              <a:t>GUSTAVO</a:t>
            </a:r>
            <a:r>
              <a:rPr lang="en-US" sz="3996" dirty="0">
                <a:solidFill>
                  <a:srgbClr val="000000"/>
                </a:solidFill>
                <a:latin typeface="Manrope 1"/>
              </a:rPr>
              <a:t> Neves </a:t>
            </a:r>
            <a:r>
              <a:rPr lang="en-US" sz="3996" b="1" dirty="0">
                <a:solidFill>
                  <a:srgbClr val="000000"/>
                </a:solidFill>
                <a:latin typeface="Manrope 1"/>
              </a:rPr>
              <a:t>DIAS</a:t>
            </a:r>
            <a:r>
              <a:rPr lang="en-US" sz="3996" dirty="0">
                <a:solidFill>
                  <a:srgbClr val="000000"/>
                </a:solidFill>
                <a:latin typeface="Manrope 1"/>
              </a:rPr>
              <a:t> - </a:t>
            </a:r>
            <a:r>
              <a:rPr lang="en-US" sz="3996" b="1" i="1" dirty="0">
                <a:solidFill>
                  <a:srgbClr val="000000"/>
                </a:solidFill>
                <a:latin typeface="Manrope 1"/>
              </a:rPr>
              <a:t>Gerente de Servicios</a:t>
            </a:r>
          </a:p>
          <a:p>
            <a:pPr>
              <a:lnSpc>
                <a:spcPts val="5594"/>
              </a:lnSpc>
              <a:spcBef>
                <a:spcPct val="0"/>
              </a:spcBef>
            </a:pPr>
            <a:r>
              <a:rPr lang="en-US" sz="3996" dirty="0">
                <a:solidFill>
                  <a:srgbClr val="000000"/>
                </a:solidFill>
                <a:latin typeface="Manrope 1"/>
              </a:rPr>
              <a:t>Rede Nacional de Ensino e Pesquisa - </a:t>
            </a:r>
            <a:r>
              <a:rPr lang="en-US" sz="3996" b="1" dirty="0">
                <a:solidFill>
                  <a:srgbClr val="000000"/>
                </a:solidFill>
                <a:latin typeface="Manrope 1"/>
              </a:rPr>
              <a:t>RNP</a:t>
            </a:r>
            <a:r>
              <a:rPr lang="en-US" sz="3996" dirty="0">
                <a:solidFill>
                  <a:srgbClr val="000000"/>
                </a:solidFill>
                <a:latin typeface="Manrope 1"/>
              </a:rPr>
              <a:t> / Brasil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242970"/>
            <a:ext cx="4802384" cy="54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0"/>
              </a:lnSpc>
            </a:pPr>
            <a:r>
              <a:rPr lang="en-US" sz="3242" dirty="0">
                <a:solidFill>
                  <a:srgbClr val="09223A"/>
                </a:solidFill>
                <a:latin typeface="Lexend Tera Bold"/>
              </a:rPr>
              <a:t>TICAL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200725"/>
            <a:ext cx="151257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s-ES" sz="5257" dirty="0">
                <a:solidFill>
                  <a:srgbClr val="002B86"/>
                </a:solidFill>
                <a:latin typeface="Lexend Tera Bold"/>
              </a:rPr>
              <a:t>Gestión de la I+D+i en la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242884"/>
            <a:ext cx="6600828" cy="71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12"/>
              </a:lnSpc>
              <a:spcBef>
                <a:spcPct val="0"/>
              </a:spcBef>
            </a:pPr>
            <a:r>
              <a:rPr lang="es-CL" sz="4223" dirty="0">
                <a:solidFill>
                  <a:srgbClr val="000000"/>
                </a:solidFill>
                <a:latin typeface="Manrope 2"/>
              </a:rPr>
              <a:t>Distintos Modelos: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12505"/>
            <a:ext cx="14668500" cy="969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s-CL" sz="3200" b="1" dirty="0">
                <a:solidFill>
                  <a:srgbClr val="000000"/>
                </a:solidFill>
                <a:latin typeface="Manrope 1"/>
              </a:rPr>
              <a:t>I+D+i Dirigidos o Inducidos:</a:t>
            </a:r>
          </a:p>
          <a:p>
            <a:pPr marL="457200" indent="-457200">
              <a:lnSpc>
                <a:spcPts val="3915"/>
              </a:lnSpc>
              <a:buFont typeface="Arial" panose="020B0604020202020204" pitchFamily="34" charset="0"/>
              <a:buChar char="•"/>
            </a:pPr>
            <a:r>
              <a:rPr lang="es-CL" sz="2797" dirty="0">
                <a:solidFill>
                  <a:srgbClr val="000000"/>
                </a:solidFill>
                <a:latin typeface="Manrope 1"/>
              </a:rPr>
              <a:t>Proyectos en Prospección (“</a:t>
            </a:r>
            <a:r>
              <a:rPr lang="es-CL" sz="2797" b="1" i="1" dirty="0">
                <a:solidFill>
                  <a:srgbClr val="000000"/>
                </a:solidFill>
                <a:latin typeface="Manrope 1"/>
              </a:rPr>
              <a:t>saliendo del horno</a:t>
            </a:r>
            <a:r>
              <a:rPr lang="es-CL" sz="2797" dirty="0">
                <a:solidFill>
                  <a:srgbClr val="000000"/>
                </a:solidFill>
                <a:latin typeface="Manrope 1"/>
              </a:rPr>
              <a:t>”):</a:t>
            </a:r>
          </a:p>
        </p:txBody>
      </p:sp>
      <p:pic>
        <p:nvPicPr>
          <p:cNvPr id="1026" name="Picture 2" descr="Logo da instituicao">
            <a:extLst>
              <a:ext uri="{FF2B5EF4-FFF2-40B4-BE49-F238E27FC236}">
                <a16:creationId xmlns:a16="http://schemas.microsoft.com/office/drawing/2014/main" id="{5CF5CFA0-C6D3-4669-BD35-F1ED9A22A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5"/>
          <a:stretch/>
        </p:blipFill>
        <p:spPr bwMode="auto">
          <a:xfrm>
            <a:off x="13563600" y="812006"/>
            <a:ext cx="2520000" cy="9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2F78B2CC-6EE4-4D9F-AC46-64DCACB07E7D}"/>
              </a:ext>
            </a:extLst>
          </p:cNvPr>
          <p:cNvSpPr/>
          <p:nvPr/>
        </p:nvSpPr>
        <p:spPr>
          <a:xfrm>
            <a:off x="9323048" y="4546095"/>
            <a:ext cx="4392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b="1" dirty="0">
                <a:latin typeface="Manrope 1" panose="020B0604020202020204" charset="0"/>
              </a:rPr>
              <a:t>Infraestructuras para la Investigación y la Enseñanza en 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28AFD0-9FD1-4F9E-97BB-785755921095}"/>
              </a:ext>
            </a:extLst>
          </p:cNvPr>
          <p:cNvSpPr/>
          <p:nvPr/>
        </p:nvSpPr>
        <p:spPr>
          <a:xfrm>
            <a:off x="2171700" y="4546096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b="1" dirty="0">
                <a:latin typeface="Manrope 1" panose="020B0604020202020204" charset="0"/>
              </a:rPr>
              <a:t>Red Brasileña de Comunicaciones Cuánticas Definidas por Software para Aplicaciones QKD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5236589-F46D-4972-BF6A-B3A407D58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66" y="5073970"/>
            <a:ext cx="3240000" cy="2360571"/>
          </a:xfrm>
          <a:prstGeom prst="rect">
            <a:avLst/>
          </a:prstGeom>
        </p:spPr>
      </p:pic>
      <p:pic>
        <p:nvPicPr>
          <p:cNvPr id="2054" name="Picture 6" descr="https://upload.wikimedia.org/wikipedia/commons/9/9d/Artificial_intelligence_Reasoning%2C_problem-solving.jpg">
            <a:extLst>
              <a:ext uri="{FF2B5EF4-FFF2-40B4-BE49-F238E27FC236}">
                <a16:creationId xmlns:a16="http://schemas.microsoft.com/office/drawing/2014/main" id="{F69C7CA5-759D-4838-8BE8-7837A37A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6208612"/>
            <a:ext cx="206519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90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200725"/>
            <a:ext cx="151257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s-ES" sz="5257" dirty="0">
                <a:solidFill>
                  <a:srgbClr val="002B86"/>
                </a:solidFill>
                <a:latin typeface="Lexend Tera Bold"/>
              </a:rPr>
              <a:t>Gestión de la I+D+i en la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242884"/>
            <a:ext cx="6600828" cy="71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12"/>
              </a:lnSpc>
              <a:spcBef>
                <a:spcPct val="0"/>
              </a:spcBef>
            </a:pPr>
            <a:r>
              <a:rPr lang="es-CL" sz="4223" dirty="0">
                <a:solidFill>
                  <a:srgbClr val="000000"/>
                </a:solidFill>
                <a:latin typeface="Manrope 2"/>
              </a:rPr>
              <a:t>Distintos Modelos: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12505"/>
            <a:ext cx="14668500" cy="483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s-CL" sz="3200" b="1" dirty="0">
                <a:solidFill>
                  <a:srgbClr val="000000"/>
                </a:solidFill>
                <a:latin typeface="Manrope 1"/>
              </a:rPr>
              <a:t>Servicio de Apoyo a Proyectos de I+D:</a:t>
            </a:r>
          </a:p>
        </p:txBody>
      </p:sp>
      <p:pic>
        <p:nvPicPr>
          <p:cNvPr id="1026" name="Picture 2" descr="Logo da instituicao">
            <a:extLst>
              <a:ext uri="{FF2B5EF4-FFF2-40B4-BE49-F238E27FC236}">
                <a16:creationId xmlns:a16="http://schemas.microsoft.com/office/drawing/2014/main" id="{5CF5CFA0-C6D3-4669-BD35-F1ED9A22A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5"/>
          <a:stretch/>
        </p:blipFill>
        <p:spPr bwMode="auto">
          <a:xfrm>
            <a:off x="13563600" y="812006"/>
            <a:ext cx="2520000" cy="9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1F773E1C-EEE0-4A6A-8FBE-2440F607D20D}"/>
              </a:ext>
            </a:extLst>
          </p:cNvPr>
          <p:cNvGrpSpPr/>
          <p:nvPr/>
        </p:nvGrpSpPr>
        <p:grpSpPr>
          <a:xfrm>
            <a:off x="1028700" y="4251250"/>
            <a:ext cx="12049702" cy="1349449"/>
            <a:chOff x="6621780" y="209029"/>
            <a:chExt cx="5038725" cy="564288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00CAE52C-FD56-44AD-A46D-0E591D7EB6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09" t="26559" r="7891" b="30142"/>
            <a:stretch/>
          </p:blipFill>
          <p:spPr>
            <a:xfrm>
              <a:off x="6621780" y="209029"/>
              <a:ext cx="2179320" cy="564288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0FA4EA7-FC95-4607-A626-530536100A33}"/>
                </a:ext>
              </a:extLst>
            </p:cNvPr>
            <p:cNvSpPr/>
            <p:nvPr/>
          </p:nvSpPr>
          <p:spPr>
            <a:xfrm>
              <a:off x="8926830" y="214174"/>
              <a:ext cx="2733675" cy="5148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s-CL" sz="4000" b="1" dirty="0">
                  <a:latin typeface="Manrope 1" panose="020B0604020202020204" charset="0"/>
                </a:rPr>
                <a:t>Ambientes para la Experimentación en TICs</a:t>
              </a:r>
              <a:endParaRPr lang="pt-BR" sz="4000" b="1" dirty="0">
                <a:latin typeface="Manrope 1" panose="020B0604020202020204" charset="0"/>
              </a:endParaRPr>
            </a:p>
          </p:txBody>
        </p: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E5647A26-D947-4AEF-8DE7-C920559865C3}"/>
                </a:ext>
              </a:extLst>
            </p:cNvPr>
            <p:cNvCxnSpPr>
              <a:cxnSpLocks/>
            </p:cNvCxnSpPr>
            <p:nvPr/>
          </p:nvCxnSpPr>
          <p:spPr>
            <a:xfrm>
              <a:off x="8863014" y="213973"/>
              <a:ext cx="0" cy="554400"/>
            </a:xfrm>
            <a:prstGeom prst="line">
              <a:avLst/>
            </a:prstGeom>
            <a:ln w="38100">
              <a:solidFill>
                <a:srgbClr val="000A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E72A5813-0E37-416E-B635-2825B1AB39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19" b="23322"/>
          <a:stretch/>
        </p:blipFill>
        <p:spPr>
          <a:xfrm>
            <a:off x="12943468" y="2484067"/>
            <a:ext cx="4932897" cy="583853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98392DA-D5D0-4E09-A9DF-41C5C2CD4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600" y="6936208"/>
            <a:ext cx="4680000" cy="310752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E7A54D9-E94A-4529-8515-50A78632503B}"/>
              </a:ext>
            </a:extLst>
          </p:cNvPr>
          <p:cNvSpPr/>
          <p:nvPr/>
        </p:nvSpPr>
        <p:spPr>
          <a:xfrm>
            <a:off x="665721" y="5768061"/>
            <a:ext cx="81650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dirty="0">
                <a:latin typeface="Manrope 1" panose="020B0604020202020204" charset="0"/>
              </a:rPr>
              <a:t>Una </a:t>
            </a:r>
            <a:r>
              <a:rPr lang="es-CL" sz="3200" b="1" dirty="0">
                <a:solidFill>
                  <a:srgbClr val="001EFF"/>
                </a:solidFill>
                <a:latin typeface="Manrope 1" panose="020B0604020202020204" charset="0"/>
              </a:rPr>
              <a:t>infraestructura real, distribuida y de gran escala </a:t>
            </a:r>
            <a:r>
              <a:rPr lang="es-CL" sz="3200" dirty="0">
                <a:latin typeface="Manrope 1" panose="020B0604020202020204" charset="0"/>
              </a:rPr>
              <a:t>para la investigación científica, la validación tecnológica y la enseñanza de redes y computación en el contexto del </a:t>
            </a:r>
            <a:r>
              <a:rPr lang="es-CL" sz="3200" b="1" dirty="0">
                <a:solidFill>
                  <a:srgbClr val="00B050"/>
                </a:solidFill>
                <a:latin typeface="Manrope 1" panose="020B0604020202020204" charset="0"/>
              </a:rPr>
              <a:t>MÉTODO CIENTÍFICO</a:t>
            </a:r>
            <a:r>
              <a:rPr lang="es-CL" sz="3200" dirty="0">
                <a:latin typeface="Manrope 1" panose="020B0604020202020204" charset="0"/>
              </a:rPr>
              <a:t>.</a:t>
            </a:r>
          </a:p>
        </p:txBody>
      </p:sp>
      <p:sp>
        <p:nvSpPr>
          <p:cNvPr id="6" name="Arco 5">
            <a:extLst>
              <a:ext uri="{FF2B5EF4-FFF2-40B4-BE49-F238E27FC236}">
                <a16:creationId xmlns:a16="http://schemas.microsoft.com/office/drawing/2014/main" id="{5684AD1A-1CE5-4CE7-B9D0-EC05D96CFACC}"/>
              </a:ext>
            </a:extLst>
          </p:cNvPr>
          <p:cNvSpPr/>
          <p:nvPr/>
        </p:nvSpPr>
        <p:spPr>
          <a:xfrm rot="11001303">
            <a:off x="3919522" y="7410306"/>
            <a:ext cx="8961978" cy="2088084"/>
          </a:xfrm>
          <a:prstGeom prst="arc">
            <a:avLst/>
          </a:prstGeom>
          <a:ln w="762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2287C7E-30AE-46BF-A531-77AA1696C39E}"/>
              </a:ext>
            </a:extLst>
          </p:cNvPr>
          <p:cNvSpPr/>
          <p:nvPr/>
        </p:nvSpPr>
        <p:spPr>
          <a:xfrm rot="16200000">
            <a:off x="8659333" y="8834345"/>
            <a:ext cx="1020137" cy="1473197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F5A3AF0B-F978-4C4C-8D4B-B18A90336909}"/>
              </a:ext>
            </a:extLst>
          </p:cNvPr>
          <p:cNvCxnSpPr/>
          <p:nvPr/>
        </p:nvCxnSpPr>
        <p:spPr>
          <a:xfrm>
            <a:off x="8229600" y="6057900"/>
            <a:ext cx="6400800" cy="0"/>
          </a:xfrm>
          <a:prstGeom prst="straightConnector1">
            <a:avLst/>
          </a:prstGeom>
          <a:ln w="76200">
            <a:solidFill>
              <a:srgbClr val="4D61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25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4197397"/>
            <a:ext cx="6810406" cy="83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97"/>
              </a:lnSpc>
            </a:pPr>
            <a:r>
              <a:rPr lang="en-US" sz="6664">
                <a:solidFill>
                  <a:srgbClr val="002B86"/>
                </a:solidFill>
                <a:latin typeface="Lexend Tera Ultra-Bold"/>
              </a:rPr>
              <a:t>¡GRACIAS!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2948483-D52C-42DF-AA66-42EFAF00FA72}"/>
              </a:ext>
            </a:extLst>
          </p:cNvPr>
          <p:cNvGrpSpPr/>
          <p:nvPr/>
        </p:nvGrpSpPr>
        <p:grpSpPr>
          <a:xfrm>
            <a:off x="3962400" y="6305688"/>
            <a:ext cx="533399" cy="535543"/>
            <a:chOff x="6334126" y="1666876"/>
            <a:chExt cx="2276472" cy="2285622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E7F68E3-BD52-45B8-9BFE-E03F6D5D5AC0}"/>
                </a:ext>
              </a:extLst>
            </p:cNvPr>
            <p:cNvSpPr/>
            <p:nvPr/>
          </p:nvSpPr>
          <p:spPr>
            <a:xfrm>
              <a:off x="6581777" y="1941602"/>
              <a:ext cx="1781174" cy="173616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4" descr="logo linkedin [ Download - Logo - icon ] png svg icon download">
              <a:extLst>
                <a:ext uri="{FF2B5EF4-FFF2-40B4-BE49-F238E27FC236}">
                  <a16:creationId xmlns:a16="http://schemas.microsoft.com/office/drawing/2014/main" id="{C6F34580-6EBD-47D2-B2BD-480381373C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1" t="10403" r="10561" b="10403"/>
            <a:stretch/>
          </p:blipFill>
          <p:spPr bwMode="auto">
            <a:xfrm>
              <a:off x="6334126" y="1666876"/>
              <a:ext cx="2276472" cy="228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56C98761-A09C-4401-A3DD-307055F89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77493" y="5493085"/>
            <a:ext cx="503212" cy="504000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41B0075B-A7B1-458D-B1C4-01445A381AC8}"/>
              </a:ext>
            </a:extLst>
          </p:cNvPr>
          <p:cNvGrpSpPr>
            <a:grpSpLocks noChangeAspect="1"/>
          </p:cNvGrpSpPr>
          <p:nvPr/>
        </p:nvGrpSpPr>
        <p:grpSpPr>
          <a:xfrm>
            <a:off x="3977493" y="7149834"/>
            <a:ext cx="503212" cy="506589"/>
            <a:chOff x="7915275" y="1190813"/>
            <a:chExt cx="2838450" cy="2857500"/>
          </a:xfrm>
        </p:grpSpPr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8FA65E5C-EE19-4DFC-B611-C41514CB0539}"/>
                </a:ext>
              </a:extLst>
            </p:cNvPr>
            <p:cNvSpPr/>
            <p:nvPr/>
          </p:nvSpPr>
          <p:spPr>
            <a:xfrm>
              <a:off x="8115299" y="1362075"/>
              <a:ext cx="2514603" cy="2476501"/>
            </a:xfrm>
            <a:custGeom>
              <a:avLst/>
              <a:gdLst>
                <a:gd name="connsiteX0" fmla="*/ 466725 w 2514600"/>
                <a:gd name="connsiteY0" fmla="*/ 200025 h 2476500"/>
                <a:gd name="connsiteX1" fmla="*/ 428625 w 2514600"/>
                <a:gd name="connsiteY1" fmla="*/ 247650 h 2476500"/>
                <a:gd name="connsiteX2" fmla="*/ 400050 w 2514600"/>
                <a:gd name="connsiteY2" fmla="*/ 276225 h 2476500"/>
                <a:gd name="connsiteX3" fmla="*/ 381000 w 2514600"/>
                <a:gd name="connsiteY3" fmla="*/ 314325 h 2476500"/>
                <a:gd name="connsiteX4" fmla="*/ 342900 w 2514600"/>
                <a:gd name="connsiteY4" fmla="*/ 342900 h 2476500"/>
                <a:gd name="connsiteX5" fmla="*/ 285750 w 2514600"/>
                <a:gd name="connsiteY5" fmla="*/ 409575 h 2476500"/>
                <a:gd name="connsiteX6" fmla="*/ 238125 w 2514600"/>
                <a:gd name="connsiteY6" fmla="*/ 466725 h 2476500"/>
                <a:gd name="connsiteX7" fmla="*/ 209550 w 2514600"/>
                <a:gd name="connsiteY7" fmla="*/ 542925 h 2476500"/>
                <a:gd name="connsiteX8" fmla="*/ 200025 w 2514600"/>
                <a:gd name="connsiteY8" fmla="*/ 590550 h 2476500"/>
                <a:gd name="connsiteX9" fmla="*/ 180975 w 2514600"/>
                <a:gd name="connsiteY9" fmla="*/ 619125 h 2476500"/>
                <a:gd name="connsiteX10" fmla="*/ 161925 w 2514600"/>
                <a:gd name="connsiteY10" fmla="*/ 695325 h 2476500"/>
                <a:gd name="connsiteX11" fmla="*/ 142875 w 2514600"/>
                <a:gd name="connsiteY11" fmla="*/ 723900 h 2476500"/>
                <a:gd name="connsiteX12" fmla="*/ 133350 w 2514600"/>
                <a:gd name="connsiteY12" fmla="*/ 752475 h 2476500"/>
                <a:gd name="connsiteX13" fmla="*/ 114300 w 2514600"/>
                <a:gd name="connsiteY13" fmla="*/ 781050 h 2476500"/>
                <a:gd name="connsiteX14" fmla="*/ 104775 w 2514600"/>
                <a:gd name="connsiteY14" fmla="*/ 809625 h 2476500"/>
                <a:gd name="connsiteX15" fmla="*/ 85725 w 2514600"/>
                <a:gd name="connsiteY15" fmla="*/ 838200 h 2476500"/>
                <a:gd name="connsiteX16" fmla="*/ 66675 w 2514600"/>
                <a:gd name="connsiteY16" fmla="*/ 876300 h 2476500"/>
                <a:gd name="connsiteX17" fmla="*/ 47625 w 2514600"/>
                <a:gd name="connsiteY17" fmla="*/ 933450 h 2476500"/>
                <a:gd name="connsiteX18" fmla="*/ 38100 w 2514600"/>
                <a:gd name="connsiteY18" fmla="*/ 1009650 h 2476500"/>
                <a:gd name="connsiteX19" fmla="*/ 19050 w 2514600"/>
                <a:gd name="connsiteY19" fmla="*/ 1190625 h 2476500"/>
                <a:gd name="connsiteX20" fmla="*/ 9525 w 2514600"/>
                <a:gd name="connsiteY20" fmla="*/ 1276350 h 2476500"/>
                <a:gd name="connsiteX21" fmla="*/ 0 w 2514600"/>
                <a:gd name="connsiteY21" fmla="*/ 1333500 h 2476500"/>
                <a:gd name="connsiteX22" fmla="*/ 9525 w 2514600"/>
                <a:gd name="connsiteY22" fmla="*/ 1514475 h 2476500"/>
                <a:gd name="connsiteX23" fmla="*/ 47625 w 2514600"/>
                <a:gd name="connsiteY23" fmla="*/ 1647825 h 2476500"/>
                <a:gd name="connsiteX24" fmla="*/ 66675 w 2514600"/>
                <a:gd name="connsiteY24" fmla="*/ 1676400 h 2476500"/>
                <a:gd name="connsiteX25" fmla="*/ 85725 w 2514600"/>
                <a:gd name="connsiteY25" fmla="*/ 1733550 h 2476500"/>
                <a:gd name="connsiteX26" fmla="*/ 104775 w 2514600"/>
                <a:gd name="connsiteY26" fmla="*/ 1790700 h 2476500"/>
                <a:gd name="connsiteX27" fmla="*/ 114300 w 2514600"/>
                <a:gd name="connsiteY27" fmla="*/ 1819275 h 2476500"/>
                <a:gd name="connsiteX28" fmla="*/ 133350 w 2514600"/>
                <a:gd name="connsiteY28" fmla="*/ 1847850 h 2476500"/>
                <a:gd name="connsiteX29" fmla="*/ 152400 w 2514600"/>
                <a:gd name="connsiteY29" fmla="*/ 1905000 h 2476500"/>
                <a:gd name="connsiteX30" fmla="*/ 171450 w 2514600"/>
                <a:gd name="connsiteY30" fmla="*/ 1981200 h 2476500"/>
                <a:gd name="connsiteX31" fmla="*/ 161925 w 2514600"/>
                <a:gd name="connsiteY31" fmla="*/ 2181225 h 2476500"/>
                <a:gd name="connsiteX32" fmla="*/ 114300 w 2514600"/>
                <a:gd name="connsiteY32" fmla="*/ 2266950 h 2476500"/>
                <a:gd name="connsiteX33" fmla="*/ 85725 w 2514600"/>
                <a:gd name="connsiteY33" fmla="*/ 2295525 h 2476500"/>
                <a:gd name="connsiteX34" fmla="*/ 57150 w 2514600"/>
                <a:gd name="connsiteY34" fmla="*/ 2362200 h 2476500"/>
                <a:gd name="connsiteX35" fmla="*/ 66675 w 2514600"/>
                <a:gd name="connsiteY35" fmla="*/ 2438400 h 2476500"/>
                <a:gd name="connsiteX36" fmla="*/ 142875 w 2514600"/>
                <a:gd name="connsiteY36" fmla="*/ 2419350 h 2476500"/>
                <a:gd name="connsiteX37" fmla="*/ 190500 w 2514600"/>
                <a:gd name="connsiteY37" fmla="*/ 2409825 h 2476500"/>
                <a:gd name="connsiteX38" fmla="*/ 257175 w 2514600"/>
                <a:gd name="connsiteY38" fmla="*/ 2381250 h 2476500"/>
                <a:gd name="connsiteX39" fmla="*/ 314325 w 2514600"/>
                <a:gd name="connsiteY39" fmla="*/ 2362200 h 2476500"/>
                <a:gd name="connsiteX40" fmla="*/ 342900 w 2514600"/>
                <a:gd name="connsiteY40" fmla="*/ 2352675 h 2476500"/>
                <a:gd name="connsiteX41" fmla="*/ 561975 w 2514600"/>
                <a:gd name="connsiteY41" fmla="*/ 2324100 h 2476500"/>
                <a:gd name="connsiteX42" fmla="*/ 600075 w 2514600"/>
                <a:gd name="connsiteY42" fmla="*/ 2314575 h 2476500"/>
                <a:gd name="connsiteX43" fmla="*/ 685800 w 2514600"/>
                <a:gd name="connsiteY43" fmla="*/ 2333625 h 2476500"/>
                <a:gd name="connsiteX44" fmla="*/ 714375 w 2514600"/>
                <a:gd name="connsiteY44" fmla="*/ 2352675 h 2476500"/>
                <a:gd name="connsiteX45" fmla="*/ 742950 w 2514600"/>
                <a:gd name="connsiteY45" fmla="*/ 2362200 h 2476500"/>
                <a:gd name="connsiteX46" fmla="*/ 771525 w 2514600"/>
                <a:gd name="connsiteY46" fmla="*/ 2381250 h 2476500"/>
                <a:gd name="connsiteX47" fmla="*/ 876300 w 2514600"/>
                <a:gd name="connsiteY47" fmla="*/ 2409825 h 2476500"/>
                <a:gd name="connsiteX48" fmla="*/ 933450 w 2514600"/>
                <a:gd name="connsiteY48" fmla="*/ 2428875 h 2476500"/>
                <a:gd name="connsiteX49" fmla="*/ 962025 w 2514600"/>
                <a:gd name="connsiteY49" fmla="*/ 2438400 h 2476500"/>
                <a:gd name="connsiteX50" fmla="*/ 990600 w 2514600"/>
                <a:gd name="connsiteY50" fmla="*/ 2457450 h 2476500"/>
                <a:gd name="connsiteX51" fmla="*/ 1085850 w 2514600"/>
                <a:gd name="connsiteY51" fmla="*/ 2476500 h 2476500"/>
                <a:gd name="connsiteX52" fmla="*/ 1495425 w 2514600"/>
                <a:gd name="connsiteY52" fmla="*/ 2466975 h 2476500"/>
                <a:gd name="connsiteX53" fmla="*/ 1552575 w 2514600"/>
                <a:gd name="connsiteY53" fmla="*/ 2447925 h 2476500"/>
                <a:gd name="connsiteX54" fmla="*/ 1581150 w 2514600"/>
                <a:gd name="connsiteY54" fmla="*/ 2428875 h 2476500"/>
                <a:gd name="connsiteX55" fmla="*/ 1638300 w 2514600"/>
                <a:gd name="connsiteY55" fmla="*/ 2409825 h 2476500"/>
                <a:gd name="connsiteX56" fmla="*/ 1666875 w 2514600"/>
                <a:gd name="connsiteY56" fmla="*/ 2390775 h 2476500"/>
                <a:gd name="connsiteX57" fmla="*/ 1724025 w 2514600"/>
                <a:gd name="connsiteY57" fmla="*/ 2371725 h 2476500"/>
                <a:gd name="connsiteX58" fmla="*/ 1752600 w 2514600"/>
                <a:gd name="connsiteY58" fmla="*/ 2362200 h 2476500"/>
                <a:gd name="connsiteX59" fmla="*/ 1781175 w 2514600"/>
                <a:gd name="connsiteY59" fmla="*/ 2352675 h 2476500"/>
                <a:gd name="connsiteX60" fmla="*/ 1819275 w 2514600"/>
                <a:gd name="connsiteY60" fmla="*/ 2343150 h 2476500"/>
                <a:gd name="connsiteX61" fmla="*/ 1847850 w 2514600"/>
                <a:gd name="connsiteY61" fmla="*/ 2333625 h 2476500"/>
                <a:gd name="connsiteX62" fmla="*/ 1924050 w 2514600"/>
                <a:gd name="connsiteY62" fmla="*/ 2314575 h 2476500"/>
                <a:gd name="connsiteX63" fmla="*/ 1981200 w 2514600"/>
                <a:gd name="connsiteY63" fmla="*/ 2266950 h 2476500"/>
                <a:gd name="connsiteX64" fmla="*/ 2009775 w 2514600"/>
                <a:gd name="connsiteY64" fmla="*/ 2209800 h 2476500"/>
                <a:gd name="connsiteX65" fmla="*/ 2038350 w 2514600"/>
                <a:gd name="connsiteY65" fmla="*/ 2181225 h 2476500"/>
                <a:gd name="connsiteX66" fmla="*/ 2057400 w 2514600"/>
                <a:gd name="connsiteY66" fmla="*/ 2143125 h 2476500"/>
                <a:gd name="connsiteX67" fmla="*/ 2085975 w 2514600"/>
                <a:gd name="connsiteY67" fmla="*/ 2133600 h 2476500"/>
                <a:gd name="connsiteX68" fmla="*/ 2114550 w 2514600"/>
                <a:gd name="connsiteY68" fmla="*/ 2114550 h 2476500"/>
                <a:gd name="connsiteX69" fmla="*/ 2152650 w 2514600"/>
                <a:gd name="connsiteY69" fmla="*/ 2095500 h 2476500"/>
                <a:gd name="connsiteX70" fmla="*/ 2219325 w 2514600"/>
                <a:gd name="connsiteY70" fmla="*/ 2057400 h 2476500"/>
                <a:gd name="connsiteX71" fmla="*/ 2228850 w 2514600"/>
                <a:gd name="connsiteY71" fmla="*/ 2028825 h 2476500"/>
                <a:gd name="connsiteX72" fmla="*/ 2295525 w 2514600"/>
                <a:gd name="connsiteY72" fmla="*/ 1943100 h 2476500"/>
                <a:gd name="connsiteX73" fmla="*/ 2324100 w 2514600"/>
                <a:gd name="connsiteY73" fmla="*/ 1924050 h 2476500"/>
                <a:gd name="connsiteX74" fmla="*/ 2343150 w 2514600"/>
                <a:gd name="connsiteY74" fmla="*/ 1895475 h 2476500"/>
                <a:gd name="connsiteX75" fmla="*/ 2362200 w 2514600"/>
                <a:gd name="connsiteY75" fmla="*/ 1838325 h 2476500"/>
                <a:gd name="connsiteX76" fmla="*/ 2352675 w 2514600"/>
                <a:gd name="connsiteY76" fmla="*/ 1809750 h 2476500"/>
                <a:gd name="connsiteX77" fmla="*/ 2352675 w 2514600"/>
                <a:gd name="connsiteY77" fmla="*/ 1666875 h 2476500"/>
                <a:gd name="connsiteX78" fmla="*/ 2390775 w 2514600"/>
                <a:gd name="connsiteY78" fmla="*/ 1609725 h 2476500"/>
                <a:gd name="connsiteX79" fmla="*/ 2409825 w 2514600"/>
                <a:gd name="connsiteY79" fmla="*/ 1581150 h 2476500"/>
                <a:gd name="connsiteX80" fmla="*/ 2419350 w 2514600"/>
                <a:gd name="connsiteY80" fmla="*/ 1552575 h 2476500"/>
                <a:gd name="connsiteX81" fmla="*/ 2428875 w 2514600"/>
                <a:gd name="connsiteY81" fmla="*/ 1514475 h 2476500"/>
                <a:gd name="connsiteX82" fmla="*/ 2447925 w 2514600"/>
                <a:gd name="connsiteY82" fmla="*/ 1485900 h 2476500"/>
                <a:gd name="connsiteX83" fmla="*/ 2476500 w 2514600"/>
                <a:gd name="connsiteY83" fmla="*/ 1390650 h 2476500"/>
                <a:gd name="connsiteX84" fmla="*/ 2495550 w 2514600"/>
                <a:gd name="connsiteY84" fmla="*/ 1362075 h 2476500"/>
                <a:gd name="connsiteX85" fmla="*/ 2514600 w 2514600"/>
                <a:gd name="connsiteY85" fmla="*/ 1114425 h 2476500"/>
                <a:gd name="connsiteX86" fmla="*/ 2505075 w 2514600"/>
                <a:gd name="connsiteY86" fmla="*/ 942975 h 2476500"/>
                <a:gd name="connsiteX87" fmla="*/ 2495550 w 2514600"/>
                <a:gd name="connsiteY87" fmla="*/ 914400 h 2476500"/>
                <a:gd name="connsiteX88" fmla="*/ 2457450 w 2514600"/>
                <a:gd name="connsiteY88" fmla="*/ 838200 h 2476500"/>
                <a:gd name="connsiteX89" fmla="*/ 2447925 w 2514600"/>
                <a:gd name="connsiteY89" fmla="*/ 809625 h 2476500"/>
                <a:gd name="connsiteX90" fmla="*/ 2428875 w 2514600"/>
                <a:gd name="connsiteY90" fmla="*/ 781050 h 2476500"/>
                <a:gd name="connsiteX91" fmla="*/ 2400300 w 2514600"/>
                <a:gd name="connsiteY91" fmla="*/ 762000 h 2476500"/>
                <a:gd name="connsiteX92" fmla="*/ 2371725 w 2514600"/>
                <a:gd name="connsiteY92" fmla="*/ 723900 h 2476500"/>
                <a:gd name="connsiteX93" fmla="*/ 2333625 w 2514600"/>
                <a:gd name="connsiteY93" fmla="*/ 666750 h 2476500"/>
                <a:gd name="connsiteX94" fmla="*/ 2295525 w 2514600"/>
                <a:gd name="connsiteY94" fmla="*/ 628650 h 2476500"/>
                <a:gd name="connsiteX95" fmla="*/ 2257425 w 2514600"/>
                <a:gd name="connsiteY95" fmla="*/ 571500 h 2476500"/>
                <a:gd name="connsiteX96" fmla="*/ 2228850 w 2514600"/>
                <a:gd name="connsiteY96" fmla="*/ 533400 h 2476500"/>
                <a:gd name="connsiteX97" fmla="*/ 2190750 w 2514600"/>
                <a:gd name="connsiteY97" fmla="*/ 476250 h 2476500"/>
                <a:gd name="connsiteX98" fmla="*/ 2152650 w 2514600"/>
                <a:gd name="connsiteY98" fmla="*/ 419100 h 2476500"/>
                <a:gd name="connsiteX99" fmla="*/ 2133600 w 2514600"/>
                <a:gd name="connsiteY99" fmla="*/ 390525 h 2476500"/>
                <a:gd name="connsiteX100" fmla="*/ 2114550 w 2514600"/>
                <a:gd name="connsiteY100" fmla="*/ 361950 h 2476500"/>
                <a:gd name="connsiteX101" fmla="*/ 2085975 w 2514600"/>
                <a:gd name="connsiteY101" fmla="*/ 304800 h 2476500"/>
                <a:gd name="connsiteX102" fmla="*/ 2076450 w 2514600"/>
                <a:gd name="connsiteY102" fmla="*/ 276225 h 2476500"/>
                <a:gd name="connsiteX103" fmla="*/ 1990725 w 2514600"/>
                <a:gd name="connsiteY103" fmla="*/ 228600 h 2476500"/>
                <a:gd name="connsiteX104" fmla="*/ 1924050 w 2514600"/>
                <a:gd name="connsiteY104" fmla="*/ 209550 h 2476500"/>
                <a:gd name="connsiteX105" fmla="*/ 1876425 w 2514600"/>
                <a:gd name="connsiteY105" fmla="*/ 180975 h 2476500"/>
                <a:gd name="connsiteX106" fmla="*/ 1809750 w 2514600"/>
                <a:gd name="connsiteY106" fmla="*/ 152400 h 2476500"/>
                <a:gd name="connsiteX107" fmla="*/ 1781175 w 2514600"/>
                <a:gd name="connsiteY107" fmla="*/ 133350 h 2476500"/>
                <a:gd name="connsiteX108" fmla="*/ 1714500 w 2514600"/>
                <a:gd name="connsiteY108" fmla="*/ 104775 h 2476500"/>
                <a:gd name="connsiteX109" fmla="*/ 1676400 w 2514600"/>
                <a:gd name="connsiteY109" fmla="*/ 76200 h 2476500"/>
                <a:gd name="connsiteX110" fmla="*/ 1628775 w 2514600"/>
                <a:gd name="connsiteY110" fmla="*/ 66675 h 2476500"/>
                <a:gd name="connsiteX111" fmla="*/ 1590675 w 2514600"/>
                <a:gd name="connsiteY111" fmla="*/ 57150 h 2476500"/>
                <a:gd name="connsiteX112" fmla="*/ 1562100 w 2514600"/>
                <a:gd name="connsiteY112" fmla="*/ 38100 h 2476500"/>
                <a:gd name="connsiteX113" fmla="*/ 1485900 w 2514600"/>
                <a:gd name="connsiteY113" fmla="*/ 19050 h 2476500"/>
                <a:gd name="connsiteX114" fmla="*/ 1457325 w 2514600"/>
                <a:gd name="connsiteY114" fmla="*/ 9525 h 2476500"/>
                <a:gd name="connsiteX115" fmla="*/ 1314450 w 2514600"/>
                <a:gd name="connsiteY115" fmla="*/ 0 h 2476500"/>
                <a:gd name="connsiteX116" fmla="*/ 1076325 w 2514600"/>
                <a:gd name="connsiteY116" fmla="*/ 9525 h 2476500"/>
                <a:gd name="connsiteX117" fmla="*/ 1047750 w 2514600"/>
                <a:gd name="connsiteY117" fmla="*/ 19050 h 2476500"/>
                <a:gd name="connsiteX118" fmla="*/ 1009650 w 2514600"/>
                <a:gd name="connsiteY118" fmla="*/ 28575 h 2476500"/>
                <a:gd name="connsiteX119" fmla="*/ 923925 w 2514600"/>
                <a:gd name="connsiteY119" fmla="*/ 57150 h 2476500"/>
                <a:gd name="connsiteX120" fmla="*/ 895350 w 2514600"/>
                <a:gd name="connsiteY120" fmla="*/ 66675 h 2476500"/>
                <a:gd name="connsiteX121" fmla="*/ 847725 w 2514600"/>
                <a:gd name="connsiteY121" fmla="*/ 76200 h 2476500"/>
                <a:gd name="connsiteX122" fmla="*/ 809625 w 2514600"/>
                <a:gd name="connsiteY122" fmla="*/ 95250 h 2476500"/>
                <a:gd name="connsiteX123" fmla="*/ 742950 w 2514600"/>
                <a:gd name="connsiteY123" fmla="*/ 104775 h 2476500"/>
                <a:gd name="connsiteX124" fmla="*/ 695325 w 2514600"/>
                <a:gd name="connsiteY124" fmla="*/ 114300 h 2476500"/>
                <a:gd name="connsiteX125" fmla="*/ 600075 w 2514600"/>
                <a:gd name="connsiteY125" fmla="*/ 142875 h 2476500"/>
                <a:gd name="connsiteX126" fmla="*/ 542925 w 2514600"/>
                <a:gd name="connsiteY126" fmla="*/ 161925 h 2476500"/>
                <a:gd name="connsiteX127" fmla="*/ 466725 w 2514600"/>
                <a:gd name="connsiteY127" fmla="*/ 200025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514600" h="2476500">
                  <a:moveTo>
                    <a:pt x="466725" y="200025"/>
                  </a:moveTo>
                  <a:cubicBezTo>
                    <a:pt x="447675" y="214313"/>
                    <a:pt x="442012" y="232350"/>
                    <a:pt x="428625" y="247650"/>
                  </a:cubicBezTo>
                  <a:cubicBezTo>
                    <a:pt x="419755" y="257787"/>
                    <a:pt x="407880" y="265264"/>
                    <a:pt x="400050" y="276225"/>
                  </a:cubicBezTo>
                  <a:cubicBezTo>
                    <a:pt x="391797" y="287779"/>
                    <a:pt x="390241" y="303544"/>
                    <a:pt x="381000" y="314325"/>
                  </a:cubicBezTo>
                  <a:cubicBezTo>
                    <a:pt x="370669" y="326378"/>
                    <a:pt x="354953" y="332569"/>
                    <a:pt x="342900" y="342900"/>
                  </a:cubicBezTo>
                  <a:cubicBezTo>
                    <a:pt x="304720" y="375625"/>
                    <a:pt x="320497" y="369037"/>
                    <a:pt x="285750" y="409575"/>
                  </a:cubicBezTo>
                  <a:cubicBezTo>
                    <a:pt x="251978" y="448975"/>
                    <a:pt x="262184" y="424621"/>
                    <a:pt x="238125" y="466725"/>
                  </a:cubicBezTo>
                  <a:cubicBezTo>
                    <a:pt x="218042" y="501870"/>
                    <a:pt x="218073" y="504569"/>
                    <a:pt x="209550" y="542925"/>
                  </a:cubicBezTo>
                  <a:cubicBezTo>
                    <a:pt x="206038" y="558729"/>
                    <a:pt x="205709" y="575391"/>
                    <a:pt x="200025" y="590550"/>
                  </a:cubicBezTo>
                  <a:cubicBezTo>
                    <a:pt x="196005" y="601269"/>
                    <a:pt x="187325" y="609600"/>
                    <a:pt x="180975" y="619125"/>
                  </a:cubicBezTo>
                  <a:cubicBezTo>
                    <a:pt x="177352" y="637239"/>
                    <a:pt x="171688" y="675799"/>
                    <a:pt x="161925" y="695325"/>
                  </a:cubicBezTo>
                  <a:cubicBezTo>
                    <a:pt x="156805" y="705564"/>
                    <a:pt x="147995" y="713661"/>
                    <a:pt x="142875" y="723900"/>
                  </a:cubicBezTo>
                  <a:cubicBezTo>
                    <a:pt x="138385" y="732880"/>
                    <a:pt x="137840" y="743495"/>
                    <a:pt x="133350" y="752475"/>
                  </a:cubicBezTo>
                  <a:cubicBezTo>
                    <a:pt x="128230" y="762714"/>
                    <a:pt x="119420" y="770811"/>
                    <a:pt x="114300" y="781050"/>
                  </a:cubicBezTo>
                  <a:cubicBezTo>
                    <a:pt x="109810" y="790030"/>
                    <a:pt x="109265" y="800645"/>
                    <a:pt x="104775" y="809625"/>
                  </a:cubicBezTo>
                  <a:cubicBezTo>
                    <a:pt x="99655" y="819864"/>
                    <a:pt x="91405" y="828261"/>
                    <a:pt x="85725" y="838200"/>
                  </a:cubicBezTo>
                  <a:cubicBezTo>
                    <a:pt x="78680" y="850528"/>
                    <a:pt x="71948" y="863117"/>
                    <a:pt x="66675" y="876300"/>
                  </a:cubicBezTo>
                  <a:cubicBezTo>
                    <a:pt x="59217" y="894944"/>
                    <a:pt x="47625" y="933450"/>
                    <a:pt x="47625" y="933450"/>
                  </a:cubicBezTo>
                  <a:cubicBezTo>
                    <a:pt x="44450" y="958850"/>
                    <a:pt x="40226" y="984141"/>
                    <a:pt x="38100" y="1009650"/>
                  </a:cubicBezTo>
                  <a:cubicBezTo>
                    <a:pt x="23437" y="1185606"/>
                    <a:pt x="45561" y="1111093"/>
                    <a:pt x="19050" y="1190625"/>
                  </a:cubicBezTo>
                  <a:cubicBezTo>
                    <a:pt x="15875" y="1219200"/>
                    <a:pt x="13325" y="1247851"/>
                    <a:pt x="9525" y="1276350"/>
                  </a:cubicBezTo>
                  <a:cubicBezTo>
                    <a:pt x="6973" y="1295493"/>
                    <a:pt x="0" y="1314187"/>
                    <a:pt x="0" y="1333500"/>
                  </a:cubicBezTo>
                  <a:cubicBezTo>
                    <a:pt x="0" y="1393908"/>
                    <a:pt x="2854" y="1454436"/>
                    <a:pt x="9525" y="1514475"/>
                  </a:cubicBezTo>
                  <a:cubicBezTo>
                    <a:pt x="10372" y="1522096"/>
                    <a:pt x="37992" y="1633376"/>
                    <a:pt x="47625" y="1647825"/>
                  </a:cubicBezTo>
                  <a:cubicBezTo>
                    <a:pt x="53975" y="1657350"/>
                    <a:pt x="62026" y="1665939"/>
                    <a:pt x="66675" y="1676400"/>
                  </a:cubicBezTo>
                  <a:cubicBezTo>
                    <a:pt x="74830" y="1694750"/>
                    <a:pt x="79375" y="1714500"/>
                    <a:pt x="85725" y="1733550"/>
                  </a:cubicBezTo>
                  <a:lnTo>
                    <a:pt x="104775" y="1790700"/>
                  </a:lnTo>
                  <a:cubicBezTo>
                    <a:pt x="107950" y="1800225"/>
                    <a:pt x="108731" y="1810921"/>
                    <a:pt x="114300" y="1819275"/>
                  </a:cubicBezTo>
                  <a:cubicBezTo>
                    <a:pt x="120650" y="1828800"/>
                    <a:pt x="128701" y="1837389"/>
                    <a:pt x="133350" y="1847850"/>
                  </a:cubicBezTo>
                  <a:cubicBezTo>
                    <a:pt x="141505" y="1866200"/>
                    <a:pt x="146050" y="1885950"/>
                    <a:pt x="152400" y="1905000"/>
                  </a:cubicBezTo>
                  <a:cubicBezTo>
                    <a:pt x="167045" y="1948934"/>
                    <a:pt x="159956" y="1923730"/>
                    <a:pt x="171450" y="1981200"/>
                  </a:cubicBezTo>
                  <a:cubicBezTo>
                    <a:pt x="168275" y="2047875"/>
                    <a:pt x="167468" y="2114705"/>
                    <a:pt x="161925" y="2181225"/>
                  </a:cubicBezTo>
                  <a:cubicBezTo>
                    <a:pt x="159747" y="2207358"/>
                    <a:pt x="124705" y="2256545"/>
                    <a:pt x="114300" y="2266950"/>
                  </a:cubicBezTo>
                  <a:cubicBezTo>
                    <a:pt x="104775" y="2276475"/>
                    <a:pt x="93555" y="2284564"/>
                    <a:pt x="85725" y="2295525"/>
                  </a:cubicBezTo>
                  <a:cubicBezTo>
                    <a:pt x="71012" y="2316123"/>
                    <a:pt x="64923" y="2338881"/>
                    <a:pt x="57150" y="2362200"/>
                  </a:cubicBezTo>
                  <a:cubicBezTo>
                    <a:pt x="60325" y="2387600"/>
                    <a:pt x="45376" y="2424201"/>
                    <a:pt x="66675" y="2438400"/>
                  </a:cubicBezTo>
                  <a:cubicBezTo>
                    <a:pt x="88460" y="2452923"/>
                    <a:pt x="117364" y="2425237"/>
                    <a:pt x="142875" y="2419350"/>
                  </a:cubicBezTo>
                  <a:cubicBezTo>
                    <a:pt x="158650" y="2415710"/>
                    <a:pt x="174794" y="2413752"/>
                    <a:pt x="190500" y="2409825"/>
                  </a:cubicBezTo>
                  <a:cubicBezTo>
                    <a:pt x="231381" y="2399605"/>
                    <a:pt x="211742" y="2399423"/>
                    <a:pt x="257175" y="2381250"/>
                  </a:cubicBezTo>
                  <a:cubicBezTo>
                    <a:pt x="275819" y="2373792"/>
                    <a:pt x="295275" y="2368550"/>
                    <a:pt x="314325" y="2362200"/>
                  </a:cubicBezTo>
                  <a:cubicBezTo>
                    <a:pt x="323850" y="2359025"/>
                    <a:pt x="333055" y="2354644"/>
                    <a:pt x="342900" y="2352675"/>
                  </a:cubicBezTo>
                  <a:cubicBezTo>
                    <a:pt x="478743" y="2325506"/>
                    <a:pt x="405867" y="2336108"/>
                    <a:pt x="561975" y="2324100"/>
                  </a:cubicBezTo>
                  <a:cubicBezTo>
                    <a:pt x="574675" y="2320925"/>
                    <a:pt x="586984" y="2314575"/>
                    <a:pt x="600075" y="2314575"/>
                  </a:cubicBezTo>
                  <a:cubicBezTo>
                    <a:pt x="614708" y="2314575"/>
                    <a:pt x="666155" y="2323803"/>
                    <a:pt x="685800" y="2333625"/>
                  </a:cubicBezTo>
                  <a:cubicBezTo>
                    <a:pt x="696039" y="2338745"/>
                    <a:pt x="704136" y="2347555"/>
                    <a:pt x="714375" y="2352675"/>
                  </a:cubicBezTo>
                  <a:cubicBezTo>
                    <a:pt x="723355" y="2357165"/>
                    <a:pt x="733970" y="2357710"/>
                    <a:pt x="742950" y="2362200"/>
                  </a:cubicBezTo>
                  <a:cubicBezTo>
                    <a:pt x="753189" y="2367320"/>
                    <a:pt x="761064" y="2376601"/>
                    <a:pt x="771525" y="2381250"/>
                  </a:cubicBezTo>
                  <a:cubicBezTo>
                    <a:pt x="832479" y="2408341"/>
                    <a:pt x="818300" y="2394007"/>
                    <a:pt x="876300" y="2409825"/>
                  </a:cubicBezTo>
                  <a:cubicBezTo>
                    <a:pt x="895673" y="2415109"/>
                    <a:pt x="914400" y="2422525"/>
                    <a:pt x="933450" y="2428875"/>
                  </a:cubicBezTo>
                  <a:cubicBezTo>
                    <a:pt x="942975" y="2432050"/>
                    <a:pt x="953671" y="2432831"/>
                    <a:pt x="962025" y="2438400"/>
                  </a:cubicBezTo>
                  <a:cubicBezTo>
                    <a:pt x="971550" y="2444750"/>
                    <a:pt x="979659" y="2454083"/>
                    <a:pt x="990600" y="2457450"/>
                  </a:cubicBezTo>
                  <a:cubicBezTo>
                    <a:pt x="1021547" y="2466972"/>
                    <a:pt x="1085850" y="2476500"/>
                    <a:pt x="1085850" y="2476500"/>
                  </a:cubicBezTo>
                  <a:cubicBezTo>
                    <a:pt x="1222375" y="2473325"/>
                    <a:pt x="1359118" y="2475320"/>
                    <a:pt x="1495425" y="2466975"/>
                  </a:cubicBezTo>
                  <a:cubicBezTo>
                    <a:pt x="1515468" y="2465748"/>
                    <a:pt x="1535867" y="2459064"/>
                    <a:pt x="1552575" y="2447925"/>
                  </a:cubicBezTo>
                  <a:cubicBezTo>
                    <a:pt x="1562100" y="2441575"/>
                    <a:pt x="1570689" y="2433524"/>
                    <a:pt x="1581150" y="2428875"/>
                  </a:cubicBezTo>
                  <a:cubicBezTo>
                    <a:pt x="1599500" y="2420720"/>
                    <a:pt x="1621592" y="2420964"/>
                    <a:pt x="1638300" y="2409825"/>
                  </a:cubicBezTo>
                  <a:cubicBezTo>
                    <a:pt x="1647825" y="2403475"/>
                    <a:pt x="1656414" y="2395424"/>
                    <a:pt x="1666875" y="2390775"/>
                  </a:cubicBezTo>
                  <a:cubicBezTo>
                    <a:pt x="1685225" y="2382620"/>
                    <a:pt x="1704975" y="2378075"/>
                    <a:pt x="1724025" y="2371725"/>
                  </a:cubicBezTo>
                  <a:lnTo>
                    <a:pt x="1752600" y="2362200"/>
                  </a:lnTo>
                  <a:cubicBezTo>
                    <a:pt x="1762125" y="2359025"/>
                    <a:pt x="1771435" y="2355110"/>
                    <a:pt x="1781175" y="2352675"/>
                  </a:cubicBezTo>
                  <a:cubicBezTo>
                    <a:pt x="1793875" y="2349500"/>
                    <a:pt x="1806688" y="2346746"/>
                    <a:pt x="1819275" y="2343150"/>
                  </a:cubicBezTo>
                  <a:cubicBezTo>
                    <a:pt x="1828929" y="2340392"/>
                    <a:pt x="1838164" y="2336267"/>
                    <a:pt x="1847850" y="2333625"/>
                  </a:cubicBezTo>
                  <a:cubicBezTo>
                    <a:pt x="1873109" y="2326736"/>
                    <a:pt x="1924050" y="2314575"/>
                    <a:pt x="1924050" y="2314575"/>
                  </a:cubicBezTo>
                  <a:cubicBezTo>
                    <a:pt x="1945135" y="2300518"/>
                    <a:pt x="1966532" y="2288952"/>
                    <a:pt x="1981200" y="2266950"/>
                  </a:cubicBezTo>
                  <a:cubicBezTo>
                    <a:pt x="2038478" y="2181033"/>
                    <a:pt x="1934837" y="2299726"/>
                    <a:pt x="2009775" y="2209800"/>
                  </a:cubicBezTo>
                  <a:cubicBezTo>
                    <a:pt x="2018399" y="2199452"/>
                    <a:pt x="2030520" y="2192186"/>
                    <a:pt x="2038350" y="2181225"/>
                  </a:cubicBezTo>
                  <a:cubicBezTo>
                    <a:pt x="2046603" y="2169671"/>
                    <a:pt x="2047360" y="2153165"/>
                    <a:pt x="2057400" y="2143125"/>
                  </a:cubicBezTo>
                  <a:cubicBezTo>
                    <a:pt x="2064500" y="2136025"/>
                    <a:pt x="2076995" y="2138090"/>
                    <a:pt x="2085975" y="2133600"/>
                  </a:cubicBezTo>
                  <a:cubicBezTo>
                    <a:pt x="2096214" y="2128480"/>
                    <a:pt x="2104611" y="2120230"/>
                    <a:pt x="2114550" y="2114550"/>
                  </a:cubicBezTo>
                  <a:cubicBezTo>
                    <a:pt x="2126878" y="2107505"/>
                    <a:pt x="2140609" y="2103025"/>
                    <a:pt x="2152650" y="2095500"/>
                  </a:cubicBezTo>
                  <a:cubicBezTo>
                    <a:pt x="2218553" y="2054311"/>
                    <a:pt x="2163185" y="2076113"/>
                    <a:pt x="2219325" y="2057400"/>
                  </a:cubicBezTo>
                  <a:cubicBezTo>
                    <a:pt x="2222500" y="2047875"/>
                    <a:pt x="2223974" y="2037602"/>
                    <a:pt x="2228850" y="2028825"/>
                  </a:cubicBezTo>
                  <a:cubicBezTo>
                    <a:pt x="2247161" y="1995865"/>
                    <a:pt x="2266800" y="1967038"/>
                    <a:pt x="2295525" y="1943100"/>
                  </a:cubicBezTo>
                  <a:cubicBezTo>
                    <a:pt x="2304319" y="1935771"/>
                    <a:pt x="2314575" y="1930400"/>
                    <a:pt x="2324100" y="1924050"/>
                  </a:cubicBezTo>
                  <a:cubicBezTo>
                    <a:pt x="2330450" y="1914525"/>
                    <a:pt x="2338501" y="1905936"/>
                    <a:pt x="2343150" y="1895475"/>
                  </a:cubicBezTo>
                  <a:cubicBezTo>
                    <a:pt x="2351305" y="1877125"/>
                    <a:pt x="2362200" y="1838325"/>
                    <a:pt x="2362200" y="1838325"/>
                  </a:cubicBezTo>
                  <a:cubicBezTo>
                    <a:pt x="2359025" y="1828800"/>
                    <a:pt x="2354644" y="1819595"/>
                    <a:pt x="2352675" y="1809750"/>
                  </a:cubicBezTo>
                  <a:cubicBezTo>
                    <a:pt x="2343357" y="1763160"/>
                    <a:pt x="2336002" y="1713560"/>
                    <a:pt x="2352675" y="1666875"/>
                  </a:cubicBezTo>
                  <a:cubicBezTo>
                    <a:pt x="2360376" y="1645314"/>
                    <a:pt x="2378075" y="1628775"/>
                    <a:pt x="2390775" y="1609725"/>
                  </a:cubicBezTo>
                  <a:cubicBezTo>
                    <a:pt x="2397125" y="1600200"/>
                    <a:pt x="2406205" y="1592010"/>
                    <a:pt x="2409825" y="1581150"/>
                  </a:cubicBezTo>
                  <a:cubicBezTo>
                    <a:pt x="2413000" y="1571625"/>
                    <a:pt x="2416592" y="1562229"/>
                    <a:pt x="2419350" y="1552575"/>
                  </a:cubicBezTo>
                  <a:cubicBezTo>
                    <a:pt x="2422946" y="1539988"/>
                    <a:pt x="2423718" y="1526507"/>
                    <a:pt x="2428875" y="1514475"/>
                  </a:cubicBezTo>
                  <a:cubicBezTo>
                    <a:pt x="2433384" y="1503953"/>
                    <a:pt x="2441575" y="1495425"/>
                    <a:pt x="2447925" y="1485900"/>
                  </a:cubicBezTo>
                  <a:cubicBezTo>
                    <a:pt x="2453250" y="1464602"/>
                    <a:pt x="2467224" y="1404564"/>
                    <a:pt x="2476500" y="1390650"/>
                  </a:cubicBezTo>
                  <a:lnTo>
                    <a:pt x="2495550" y="1362075"/>
                  </a:lnTo>
                  <a:cubicBezTo>
                    <a:pt x="2512341" y="1261328"/>
                    <a:pt x="2514600" y="1261277"/>
                    <a:pt x="2514600" y="1114425"/>
                  </a:cubicBezTo>
                  <a:cubicBezTo>
                    <a:pt x="2514600" y="1057187"/>
                    <a:pt x="2510502" y="999955"/>
                    <a:pt x="2505075" y="942975"/>
                  </a:cubicBezTo>
                  <a:cubicBezTo>
                    <a:pt x="2504123" y="932980"/>
                    <a:pt x="2499705" y="923540"/>
                    <a:pt x="2495550" y="914400"/>
                  </a:cubicBezTo>
                  <a:cubicBezTo>
                    <a:pt x="2483799" y="888547"/>
                    <a:pt x="2466430" y="865141"/>
                    <a:pt x="2457450" y="838200"/>
                  </a:cubicBezTo>
                  <a:cubicBezTo>
                    <a:pt x="2454275" y="828675"/>
                    <a:pt x="2452415" y="818605"/>
                    <a:pt x="2447925" y="809625"/>
                  </a:cubicBezTo>
                  <a:cubicBezTo>
                    <a:pt x="2442805" y="799386"/>
                    <a:pt x="2436970" y="789145"/>
                    <a:pt x="2428875" y="781050"/>
                  </a:cubicBezTo>
                  <a:cubicBezTo>
                    <a:pt x="2420780" y="772955"/>
                    <a:pt x="2408395" y="770095"/>
                    <a:pt x="2400300" y="762000"/>
                  </a:cubicBezTo>
                  <a:cubicBezTo>
                    <a:pt x="2389075" y="750775"/>
                    <a:pt x="2380829" y="736905"/>
                    <a:pt x="2371725" y="723900"/>
                  </a:cubicBezTo>
                  <a:cubicBezTo>
                    <a:pt x="2358595" y="705143"/>
                    <a:pt x="2349814" y="682939"/>
                    <a:pt x="2333625" y="666750"/>
                  </a:cubicBezTo>
                  <a:cubicBezTo>
                    <a:pt x="2320925" y="654050"/>
                    <a:pt x="2306745" y="642675"/>
                    <a:pt x="2295525" y="628650"/>
                  </a:cubicBezTo>
                  <a:cubicBezTo>
                    <a:pt x="2281222" y="610772"/>
                    <a:pt x="2271162" y="589816"/>
                    <a:pt x="2257425" y="571500"/>
                  </a:cubicBezTo>
                  <a:cubicBezTo>
                    <a:pt x="2247900" y="558800"/>
                    <a:pt x="2237954" y="546405"/>
                    <a:pt x="2228850" y="533400"/>
                  </a:cubicBezTo>
                  <a:cubicBezTo>
                    <a:pt x="2215720" y="514643"/>
                    <a:pt x="2203450" y="495300"/>
                    <a:pt x="2190750" y="476250"/>
                  </a:cubicBezTo>
                  <a:lnTo>
                    <a:pt x="2152650" y="419100"/>
                  </a:lnTo>
                  <a:lnTo>
                    <a:pt x="2133600" y="390525"/>
                  </a:lnTo>
                  <a:cubicBezTo>
                    <a:pt x="2127250" y="381000"/>
                    <a:pt x="2118170" y="372810"/>
                    <a:pt x="2114550" y="361950"/>
                  </a:cubicBezTo>
                  <a:cubicBezTo>
                    <a:pt x="2090609" y="290126"/>
                    <a:pt x="2122904" y="378658"/>
                    <a:pt x="2085975" y="304800"/>
                  </a:cubicBezTo>
                  <a:cubicBezTo>
                    <a:pt x="2081485" y="295820"/>
                    <a:pt x="2083550" y="283325"/>
                    <a:pt x="2076450" y="276225"/>
                  </a:cubicBezTo>
                  <a:cubicBezTo>
                    <a:pt x="2049161" y="248936"/>
                    <a:pt x="2024262" y="238182"/>
                    <a:pt x="1990725" y="228600"/>
                  </a:cubicBezTo>
                  <a:cubicBezTo>
                    <a:pt x="1976483" y="224531"/>
                    <a:pt x="1939275" y="217163"/>
                    <a:pt x="1924050" y="209550"/>
                  </a:cubicBezTo>
                  <a:cubicBezTo>
                    <a:pt x="1907491" y="201271"/>
                    <a:pt x="1892984" y="189254"/>
                    <a:pt x="1876425" y="180975"/>
                  </a:cubicBezTo>
                  <a:cubicBezTo>
                    <a:pt x="1769564" y="127545"/>
                    <a:pt x="1948493" y="231682"/>
                    <a:pt x="1809750" y="152400"/>
                  </a:cubicBezTo>
                  <a:cubicBezTo>
                    <a:pt x="1799811" y="146720"/>
                    <a:pt x="1791414" y="138470"/>
                    <a:pt x="1781175" y="133350"/>
                  </a:cubicBezTo>
                  <a:cubicBezTo>
                    <a:pt x="1716360" y="100942"/>
                    <a:pt x="1793782" y="154326"/>
                    <a:pt x="1714500" y="104775"/>
                  </a:cubicBezTo>
                  <a:cubicBezTo>
                    <a:pt x="1701038" y="96361"/>
                    <a:pt x="1690907" y="82647"/>
                    <a:pt x="1676400" y="76200"/>
                  </a:cubicBezTo>
                  <a:cubicBezTo>
                    <a:pt x="1661606" y="69625"/>
                    <a:pt x="1644579" y="70187"/>
                    <a:pt x="1628775" y="66675"/>
                  </a:cubicBezTo>
                  <a:cubicBezTo>
                    <a:pt x="1615996" y="63835"/>
                    <a:pt x="1603375" y="60325"/>
                    <a:pt x="1590675" y="57150"/>
                  </a:cubicBezTo>
                  <a:cubicBezTo>
                    <a:pt x="1581150" y="50800"/>
                    <a:pt x="1572339" y="43220"/>
                    <a:pt x="1562100" y="38100"/>
                  </a:cubicBezTo>
                  <a:cubicBezTo>
                    <a:pt x="1540327" y="27214"/>
                    <a:pt x="1507637" y="24484"/>
                    <a:pt x="1485900" y="19050"/>
                  </a:cubicBezTo>
                  <a:cubicBezTo>
                    <a:pt x="1476160" y="16615"/>
                    <a:pt x="1467304" y="10634"/>
                    <a:pt x="1457325" y="9525"/>
                  </a:cubicBezTo>
                  <a:cubicBezTo>
                    <a:pt x="1409886" y="4254"/>
                    <a:pt x="1362075" y="3175"/>
                    <a:pt x="1314450" y="0"/>
                  </a:cubicBezTo>
                  <a:cubicBezTo>
                    <a:pt x="1235075" y="3175"/>
                    <a:pt x="1155562" y="3865"/>
                    <a:pt x="1076325" y="9525"/>
                  </a:cubicBezTo>
                  <a:cubicBezTo>
                    <a:pt x="1066310" y="10240"/>
                    <a:pt x="1057404" y="16292"/>
                    <a:pt x="1047750" y="19050"/>
                  </a:cubicBezTo>
                  <a:cubicBezTo>
                    <a:pt x="1035163" y="22646"/>
                    <a:pt x="1022189" y="24813"/>
                    <a:pt x="1009650" y="28575"/>
                  </a:cubicBezTo>
                  <a:cubicBezTo>
                    <a:pt x="980800" y="37230"/>
                    <a:pt x="952500" y="47625"/>
                    <a:pt x="923925" y="57150"/>
                  </a:cubicBezTo>
                  <a:cubicBezTo>
                    <a:pt x="914400" y="60325"/>
                    <a:pt x="905195" y="64706"/>
                    <a:pt x="895350" y="66675"/>
                  </a:cubicBezTo>
                  <a:lnTo>
                    <a:pt x="847725" y="76200"/>
                  </a:lnTo>
                  <a:cubicBezTo>
                    <a:pt x="835025" y="82550"/>
                    <a:pt x="823324" y="91514"/>
                    <a:pt x="809625" y="95250"/>
                  </a:cubicBezTo>
                  <a:cubicBezTo>
                    <a:pt x="787965" y="101157"/>
                    <a:pt x="765095" y="101084"/>
                    <a:pt x="742950" y="104775"/>
                  </a:cubicBezTo>
                  <a:cubicBezTo>
                    <a:pt x="726981" y="107437"/>
                    <a:pt x="711129" y="110788"/>
                    <a:pt x="695325" y="114300"/>
                  </a:cubicBezTo>
                  <a:cubicBezTo>
                    <a:pt x="652139" y="123897"/>
                    <a:pt x="647563" y="127046"/>
                    <a:pt x="600075" y="142875"/>
                  </a:cubicBezTo>
                  <a:lnTo>
                    <a:pt x="542925" y="161925"/>
                  </a:lnTo>
                  <a:cubicBezTo>
                    <a:pt x="510090" y="172870"/>
                    <a:pt x="485775" y="185737"/>
                    <a:pt x="466725" y="200025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6" descr="Whatsapp Logo PNG Vectors Free Download">
              <a:extLst>
                <a:ext uri="{FF2B5EF4-FFF2-40B4-BE49-F238E27FC236}">
                  <a16:creationId xmlns:a16="http://schemas.microsoft.com/office/drawing/2014/main" id="{2F3CDECE-ED28-4D48-83D6-19253DB52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5275" y="1190813"/>
              <a:ext cx="283845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8339DE98-54F9-467D-9E4B-07472C55BC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46" t="29722" r="54287" b="29873"/>
          <a:stretch/>
        </p:blipFill>
        <p:spPr>
          <a:xfrm>
            <a:off x="1218897" y="5363738"/>
            <a:ext cx="2438703" cy="2437916"/>
          </a:xfrm>
          <a:prstGeom prst="rect">
            <a:avLst/>
          </a:prstGeom>
        </p:spPr>
      </p:pic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2F8AD595-AD85-4649-AFF3-6E21A841FB28}"/>
              </a:ext>
            </a:extLst>
          </p:cNvPr>
          <p:cNvSpPr txBox="1">
            <a:spLocks/>
          </p:cNvSpPr>
          <p:nvPr/>
        </p:nvSpPr>
        <p:spPr>
          <a:xfrm>
            <a:off x="4572000" y="5363738"/>
            <a:ext cx="10755056" cy="241944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3996" dirty="0">
                <a:solidFill>
                  <a:srgbClr val="000000"/>
                </a:solidFill>
                <a:latin typeface="Manrope 1"/>
              </a:rPr>
              <a:t>gustavo.dias@rnp.br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3996" dirty="0">
                <a:solidFill>
                  <a:srgbClr val="000000"/>
                </a:solidFill>
                <a:latin typeface="Manrope 1"/>
              </a:rPr>
              <a:t>https://www.linkedin.com/in/gndias/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3996" dirty="0">
                <a:solidFill>
                  <a:srgbClr val="000000"/>
                </a:solidFill>
                <a:latin typeface="Manrope 1"/>
              </a:rPr>
              <a:t>+55 21 996 779 428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200725"/>
            <a:ext cx="151257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s-ES" sz="5257" dirty="0">
                <a:solidFill>
                  <a:srgbClr val="002B86"/>
                </a:solidFill>
                <a:latin typeface="Lexend Tera Bold"/>
              </a:rPr>
              <a:t>Gestión de la I+D+i en la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242884"/>
            <a:ext cx="6600828" cy="71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12"/>
              </a:lnSpc>
              <a:spcBef>
                <a:spcPct val="0"/>
              </a:spcBef>
            </a:pPr>
            <a:r>
              <a:rPr lang="es-CL" sz="4223" dirty="0">
                <a:solidFill>
                  <a:srgbClr val="000000"/>
                </a:solidFill>
                <a:latin typeface="Manrope 2"/>
              </a:rPr>
              <a:t>Rutas Tecnológicas</a:t>
            </a:r>
          </a:p>
        </p:txBody>
      </p:sp>
      <p:pic>
        <p:nvPicPr>
          <p:cNvPr id="1026" name="Picture 2" descr="Logo da instituicao">
            <a:extLst>
              <a:ext uri="{FF2B5EF4-FFF2-40B4-BE49-F238E27FC236}">
                <a16:creationId xmlns:a16="http://schemas.microsoft.com/office/drawing/2014/main" id="{5CF5CFA0-C6D3-4669-BD35-F1ED9A22A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5"/>
          <a:stretch/>
        </p:blipFill>
        <p:spPr bwMode="auto">
          <a:xfrm>
            <a:off x="13563600" y="812006"/>
            <a:ext cx="2520000" cy="9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94;gde1d57b74b_0_0">
            <a:extLst>
              <a:ext uri="{FF2B5EF4-FFF2-40B4-BE49-F238E27FC236}">
                <a16:creationId xmlns:a16="http://schemas.microsoft.com/office/drawing/2014/main" id="{A4C01F11-0DEE-4988-92EF-6BFB99D54FF0}"/>
              </a:ext>
            </a:extLst>
          </p:cNvPr>
          <p:cNvSpPr txBox="1"/>
          <p:nvPr/>
        </p:nvSpPr>
        <p:spPr>
          <a:xfrm>
            <a:off x="5639986" y="3131312"/>
            <a:ext cx="6551386" cy="615523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nrope 2" panose="020B0604020202020204" charset="0"/>
                <a:ea typeface="Calibri"/>
                <a:cs typeface="Calibri"/>
                <a:sym typeface="Calibri"/>
              </a:rPr>
              <a:t>Gestión y Ejecución de la I+D+i</a:t>
            </a:r>
          </a:p>
        </p:txBody>
      </p:sp>
      <p:sp>
        <p:nvSpPr>
          <p:cNvPr id="7" name="Google Shape;195;gde1d57b74b_0_0">
            <a:extLst>
              <a:ext uri="{FF2B5EF4-FFF2-40B4-BE49-F238E27FC236}">
                <a16:creationId xmlns:a16="http://schemas.microsoft.com/office/drawing/2014/main" id="{E34DBA79-E3DF-40E8-8324-E30D0647A6B1}"/>
              </a:ext>
            </a:extLst>
          </p:cNvPr>
          <p:cNvSpPr txBox="1"/>
          <p:nvPr/>
        </p:nvSpPr>
        <p:spPr>
          <a:xfrm>
            <a:off x="1236922" y="4762500"/>
            <a:ext cx="1758000" cy="4926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2" panose="020B0604020202020204" charset="0"/>
                <a:ea typeface="Calibri"/>
                <a:cs typeface="Calibri"/>
                <a:sym typeface="Calibri"/>
              </a:rPr>
              <a:t>Velocidad</a:t>
            </a:r>
          </a:p>
        </p:txBody>
      </p:sp>
      <p:cxnSp>
        <p:nvCxnSpPr>
          <p:cNvPr id="8" name="Google Shape;196;gde1d57b74b_0_0">
            <a:extLst>
              <a:ext uri="{FF2B5EF4-FFF2-40B4-BE49-F238E27FC236}">
                <a16:creationId xmlns:a16="http://schemas.microsoft.com/office/drawing/2014/main" id="{CC460BFF-7068-4A54-B7B9-2963277F81D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115922" y="3746835"/>
            <a:ext cx="6799757" cy="101566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198;gde1d57b74b_0_0">
            <a:extLst>
              <a:ext uri="{FF2B5EF4-FFF2-40B4-BE49-F238E27FC236}">
                <a16:creationId xmlns:a16="http://schemas.microsoft.com/office/drawing/2014/main" id="{78D8CAA7-3AFE-422F-AD49-3004958F266B}"/>
              </a:ext>
            </a:extLst>
          </p:cNvPr>
          <p:cNvSpPr txBox="1"/>
          <p:nvPr/>
        </p:nvSpPr>
        <p:spPr>
          <a:xfrm>
            <a:off x="3881986" y="4762500"/>
            <a:ext cx="1758000" cy="4926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defRPr/>
            </a:pPr>
            <a:r>
              <a:rPr lang="es-CL" sz="2000" b="1" i="1" dirty="0">
                <a:solidFill>
                  <a:prstClr val="black"/>
                </a:solidFill>
                <a:latin typeface="Manrope 2" panose="020B0604020202020204" charset="0"/>
                <a:ea typeface="Calibri"/>
                <a:cs typeface="Calibri"/>
                <a:sym typeface="Calibri"/>
              </a:rPr>
              <a:t>Movilidad</a:t>
            </a:r>
            <a:endParaRPr kumimoji="0" lang="es-CL" sz="2000" b="1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 2" panose="020B060402020202020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200;gde1d57b74b_0_0">
            <a:extLst>
              <a:ext uri="{FF2B5EF4-FFF2-40B4-BE49-F238E27FC236}">
                <a16:creationId xmlns:a16="http://schemas.microsoft.com/office/drawing/2014/main" id="{ED75B3D3-E54F-4278-AFF7-55853055A076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flipH="1">
            <a:off x="4760986" y="3746835"/>
            <a:ext cx="4154693" cy="101566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201;gde1d57b74b_0_0">
            <a:extLst>
              <a:ext uri="{FF2B5EF4-FFF2-40B4-BE49-F238E27FC236}">
                <a16:creationId xmlns:a16="http://schemas.microsoft.com/office/drawing/2014/main" id="{4FB7355A-CE81-421A-A5B3-69832EFB18B2}"/>
              </a:ext>
            </a:extLst>
          </p:cNvPr>
          <p:cNvSpPr txBox="1"/>
          <p:nvPr/>
        </p:nvSpPr>
        <p:spPr>
          <a:xfrm>
            <a:off x="6284712" y="4762594"/>
            <a:ext cx="2499634" cy="492412"/>
          </a:xfrm>
          <a:prstGeom prst="rect">
            <a:avLst/>
          </a:prstGeom>
          <a:solidFill>
            <a:srgbClr val="FFCC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defRPr/>
            </a:pPr>
            <a:r>
              <a:rPr lang="es-CL" sz="2000" b="1" i="1" dirty="0">
                <a:solidFill>
                  <a:prstClr val="black"/>
                </a:solidFill>
                <a:latin typeface="Manrope 2" panose="020B0604020202020204" charset="0"/>
                <a:ea typeface="Calibri"/>
                <a:cs typeface="Calibri"/>
                <a:sym typeface="Calibri"/>
              </a:rPr>
              <a:t>Programabilidad</a:t>
            </a:r>
            <a:endParaRPr kumimoji="0" lang="es-CL" sz="2000" b="1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 2" panose="020B060402020202020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5" name="Google Shape;203;gde1d57b74b_0_0">
            <a:extLst>
              <a:ext uri="{FF2B5EF4-FFF2-40B4-BE49-F238E27FC236}">
                <a16:creationId xmlns:a16="http://schemas.microsoft.com/office/drawing/2014/main" id="{6F1DC23C-558D-42E8-8F55-01BE4E7BBFD5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 flipH="1">
            <a:off x="7534529" y="3746835"/>
            <a:ext cx="1381150" cy="101575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204;gde1d57b74b_0_0">
            <a:extLst>
              <a:ext uri="{FF2B5EF4-FFF2-40B4-BE49-F238E27FC236}">
                <a16:creationId xmlns:a16="http://schemas.microsoft.com/office/drawing/2014/main" id="{8888B0EE-ED8D-4C30-978B-030D4E9B88EA}"/>
              </a:ext>
            </a:extLst>
          </p:cNvPr>
          <p:cNvSpPr txBox="1"/>
          <p:nvPr/>
        </p:nvSpPr>
        <p:spPr>
          <a:xfrm>
            <a:off x="9449079" y="4762594"/>
            <a:ext cx="2011369" cy="492412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defRPr/>
            </a:pPr>
            <a:r>
              <a:rPr lang="es-CL" sz="2000" b="1" i="1" dirty="0">
                <a:solidFill>
                  <a:prstClr val="black"/>
                </a:solidFill>
                <a:latin typeface="Manrope 2" panose="020B0604020202020204" charset="0"/>
                <a:ea typeface="Calibri"/>
                <a:cs typeface="Calibri"/>
                <a:sym typeface="Calibri"/>
              </a:rPr>
              <a:t>Confianza</a:t>
            </a:r>
            <a:endParaRPr kumimoji="0" lang="es-CL" sz="2000" b="1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 2" panose="020B060402020202020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8" name="Google Shape;206;gde1d57b74b_0_0">
            <a:extLst>
              <a:ext uri="{FF2B5EF4-FFF2-40B4-BE49-F238E27FC236}">
                <a16:creationId xmlns:a16="http://schemas.microsoft.com/office/drawing/2014/main" id="{2973DE18-AC35-40BE-AACB-22FC2491D6CF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>
            <a:off x="8915679" y="3746835"/>
            <a:ext cx="1539085" cy="101575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207;gde1d57b74b_0_0">
            <a:extLst>
              <a:ext uri="{FF2B5EF4-FFF2-40B4-BE49-F238E27FC236}">
                <a16:creationId xmlns:a16="http://schemas.microsoft.com/office/drawing/2014/main" id="{7430231B-9345-4AF0-8250-727D5C3E2136}"/>
              </a:ext>
            </a:extLst>
          </p:cNvPr>
          <p:cNvSpPr txBox="1"/>
          <p:nvPr/>
        </p:nvSpPr>
        <p:spPr>
          <a:xfrm>
            <a:off x="12355081" y="4762594"/>
            <a:ext cx="1655382" cy="492412"/>
          </a:xfrm>
          <a:prstGeom prst="rect">
            <a:avLst/>
          </a:prstGeom>
          <a:solidFill>
            <a:srgbClr val="E9EDF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defRPr/>
            </a:pPr>
            <a:r>
              <a:rPr lang="pt-BR" sz="2000" b="1" i="1" dirty="0">
                <a:solidFill>
                  <a:prstClr val="black"/>
                </a:solidFill>
                <a:latin typeface="Manrope 2" panose="020B0604020202020204" charset="0"/>
                <a:ea typeface="Calibri"/>
                <a:cs typeface="Calibri"/>
                <a:sym typeface="Calibri"/>
              </a:rPr>
              <a:t>Personas</a:t>
            </a:r>
            <a:endParaRPr kumimoji="0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 2" panose="020B060402020202020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20" name="Google Shape;208;gde1d57b74b_0_0">
            <a:extLst>
              <a:ext uri="{FF2B5EF4-FFF2-40B4-BE49-F238E27FC236}">
                <a16:creationId xmlns:a16="http://schemas.microsoft.com/office/drawing/2014/main" id="{DD238A37-B399-42C3-99A6-0C6FEECECE25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>
            <a:off x="8915679" y="3746835"/>
            <a:ext cx="4267093" cy="101575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10;gde1d57b74b_0_0">
            <a:extLst>
              <a:ext uri="{FF2B5EF4-FFF2-40B4-BE49-F238E27FC236}">
                <a16:creationId xmlns:a16="http://schemas.microsoft.com/office/drawing/2014/main" id="{E15BB94C-4DB4-4DAC-A135-5C0DCAB69203}"/>
              </a:ext>
            </a:extLst>
          </p:cNvPr>
          <p:cNvSpPr txBox="1"/>
          <p:nvPr/>
        </p:nvSpPr>
        <p:spPr>
          <a:xfrm>
            <a:off x="15164079" y="4762594"/>
            <a:ext cx="1887000" cy="492412"/>
          </a:xfrm>
          <a:prstGeom prst="rect">
            <a:avLst/>
          </a:prstGeom>
          <a:solidFill>
            <a:srgbClr val="D0D8E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2" panose="020B0604020202020204" charset="0"/>
                <a:ea typeface="Calibri"/>
                <a:cs typeface="Calibri"/>
                <a:sym typeface="Calibri"/>
              </a:rPr>
              <a:t>Aplicaciones</a:t>
            </a:r>
          </a:p>
        </p:txBody>
      </p:sp>
      <p:cxnSp>
        <p:nvCxnSpPr>
          <p:cNvPr id="24" name="Google Shape;212;gde1d57b74b_0_0">
            <a:extLst>
              <a:ext uri="{FF2B5EF4-FFF2-40B4-BE49-F238E27FC236}">
                <a16:creationId xmlns:a16="http://schemas.microsoft.com/office/drawing/2014/main" id="{A984A627-79B8-46FB-A8EC-E9D4B65C42B8}"/>
              </a:ext>
            </a:extLst>
          </p:cNvPr>
          <p:cNvCxnSpPr>
            <a:cxnSpLocks/>
            <a:stCxn id="6" idx="2"/>
            <a:endCxn id="22" idx="0"/>
          </p:cNvCxnSpPr>
          <p:nvPr/>
        </p:nvCxnSpPr>
        <p:spPr>
          <a:xfrm>
            <a:off x="8915679" y="3746835"/>
            <a:ext cx="7191900" cy="101575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13;gde1d57b74b_0_0">
            <a:extLst>
              <a:ext uri="{FF2B5EF4-FFF2-40B4-BE49-F238E27FC236}">
                <a16:creationId xmlns:a16="http://schemas.microsoft.com/office/drawing/2014/main" id="{60EC408F-5EBD-42AC-9B17-4C54D6D446A4}"/>
              </a:ext>
            </a:extLst>
          </p:cNvPr>
          <p:cNvSpPr/>
          <p:nvPr/>
        </p:nvSpPr>
        <p:spPr>
          <a:xfrm>
            <a:off x="5555324" y="8469024"/>
            <a:ext cx="6720710" cy="1475075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2" panose="020B0604020202020204" charset="0"/>
              </a:rPr>
              <a:t>Testbeds</a:t>
            </a:r>
            <a:r>
              <a:rPr kumimoji="0" lang="es-CL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2" panose="020B0604020202020204" charset="0"/>
              </a:rPr>
              <a:t> e </a:t>
            </a:r>
            <a:r>
              <a:rPr lang="es-CL" sz="2400" dirty="0">
                <a:solidFill>
                  <a:prstClr val="black"/>
                </a:solidFill>
                <a:latin typeface="Manrope 2" panose="020B0604020202020204" charset="0"/>
              </a:rPr>
              <a:t>P</a:t>
            </a:r>
            <a:r>
              <a:rPr kumimoji="0" lang="es-CL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2" panose="020B0604020202020204" charset="0"/>
              </a:rPr>
              <a:t>lataformas abiertas para validación experimental</a:t>
            </a:r>
          </a:p>
        </p:txBody>
      </p:sp>
      <p:cxnSp>
        <p:nvCxnSpPr>
          <p:cNvPr id="26" name="Google Shape;214;gde1d57b74b_0_0">
            <a:extLst>
              <a:ext uri="{FF2B5EF4-FFF2-40B4-BE49-F238E27FC236}">
                <a16:creationId xmlns:a16="http://schemas.microsoft.com/office/drawing/2014/main" id="{70807C76-225A-4B8E-883D-A3B614B2C8F7}"/>
              </a:ext>
            </a:extLst>
          </p:cNvPr>
          <p:cNvCxnSpPr>
            <a:cxnSpLocks/>
            <a:stCxn id="7" idx="2"/>
            <a:endCxn id="25" idx="0"/>
          </p:cNvCxnSpPr>
          <p:nvPr/>
        </p:nvCxnSpPr>
        <p:spPr>
          <a:xfrm>
            <a:off x="2115922" y="5255100"/>
            <a:ext cx="6799757" cy="321392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7" name="Google Shape;215;gde1d57b74b_0_0">
            <a:extLst>
              <a:ext uri="{FF2B5EF4-FFF2-40B4-BE49-F238E27FC236}">
                <a16:creationId xmlns:a16="http://schemas.microsoft.com/office/drawing/2014/main" id="{8E3202F8-A73D-4233-881E-865C570E8480}"/>
              </a:ext>
            </a:extLst>
          </p:cNvPr>
          <p:cNvCxnSpPr>
            <a:cxnSpLocks/>
            <a:stCxn id="10" idx="2"/>
            <a:endCxn id="25" idx="0"/>
          </p:cNvCxnSpPr>
          <p:nvPr/>
        </p:nvCxnSpPr>
        <p:spPr>
          <a:xfrm>
            <a:off x="4760986" y="5255100"/>
            <a:ext cx="4154693" cy="321392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8" name="Google Shape;216;gde1d57b74b_0_0">
            <a:extLst>
              <a:ext uri="{FF2B5EF4-FFF2-40B4-BE49-F238E27FC236}">
                <a16:creationId xmlns:a16="http://schemas.microsoft.com/office/drawing/2014/main" id="{B4B72F16-BB45-4AC2-9E44-ED563A914FB8}"/>
              </a:ext>
            </a:extLst>
          </p:cNvPr>
          <p:cNvCxnSpPr>
            <a:cxnSpLocks/>
            <a:stCxn id="13" idx="2"/>
            <a:endCxn id="25" idx="0"/>
          </p:cNvCxnSpPr>
          <p:nvPr/>
        </p:nvCxnSpPr>
        <p:spPr>
          <a:xfrm>
            <a:off x="7534529" y="5255006"/>
            <a:ext cx="1381150" cy="321401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9" name="Google Shape;217;gde1d57b74b_0_0">
            <a:extLst>
              <a:ext uri="{FF2B5EF4-FFF2-40B4-BE49-F238E27FC236}">
                <a16:creationId xmlns:a16="http://schemas.microsoft.com/office/drawing/2014/main" id="{D7DF70F5-77D5-4A33-9F8B-3FCA6110B5E3}"/>
              </a:ext>
            </a:extLst>
          </p:cNvPr>
          <p:cNvCxnSpPr>
            <a:cxnSpLocks/>
            <a:stCxn id="16" idx="2"/>
            <a:endCxn id="25" idx="0"/>
          </p:cNvCxnSpPr>
          <p:nvPr/>
        </p:nvCxnSpPr>
        <p:spPr>
          <a:xfrm flipH="1">
            <a:off x="8915679" y="5255006"/>
            <a:ext cx="1539085" cy="321401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0" name="Google Shape;218;gde1d57b74b_0_0">
            <a:extLst>
              <a:ext uri="{FF2B5EF4-FFF2-40B4-BE49-F238E27FC236}">
                <a16:creationId xmlns:a16="http://schemas.microsoft.com/office/drawing/2014/main" id="{21197594-2627-4DF5-96FB-807290D28944}"/>
              </a:ext>
            </a:extLst>
          </p:cNvPr>
          <p:cNvCxnSpPr>
            <a:cxnSpLocks/>
            <a:stCxn id="19" idx="2"/>
            <a:endCxn id="25" idx="0"/>
          </p:cNvCxnSpPr>
          <p:nvPr/>
        </p:nvCxnSpPr>
        <p:spPr>
          <a:xfrm flipH="1">
            <a:off x="8915679" y="5255006"/>
            <a:ext cx="4267093" cy="321401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1" name="Google Shape;219;gde1d57b74b_0_0">
            <a:extLst>
              <a:ext uri="{FF2B5EF4-FFF2-40B4-BE49-F238E27FC236}">
                <a16:creationId xmlns:a16="http://schemas.microsoft.com/office/drawing/2014/main" id="{FB36E3A1-08AF-4AE7-9A17-CFEDD7B6B197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 flipH="1">
            <a:off x="8915679" y="5255006"/>
            <a:ext cx="7191900" cy="321401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" name="Google Shape;197;gde1d57b74b_0_0">
            <a:extLst>
              <a:ext uri="{FF2B5EF4-FFF2-40B4-BE49-F238E27FC236}">
                <a16:creationId xmlns:a16="http://schemas.microsoft.com/office/drawing/2014/main" id="{A8A554DE-F8FE-4AB3-970F-D76D23055EC8}"/>
              </a:ext>
            </a:extLst>
          </p:cNvPr>
          <p:cNvSpPr txBox="1"/>
          <p:nvPr/>
        </p:nvSpPr>
        <p:spPr>
          <a:xfrm>
            <a:off x="1236922" y="5349932"/>
            <a:ext cx="2000339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defRPr/>
            </a:pPr>
            <a:r>
              <a:rPr lang="es-CL" dirty="0">
                <a:solidFill>
                  <a:prstClr val="black"/>
                </a:solidFill>
                <a:latin typeface="Manrope 2" panose="020B0604020202020204" charset="0"/>
                <a:ea typeface="Calibri"/>
                <a:cs typeface="Calibri"/>
                <a:sym typeface="Calibri"/>
              </a:rPr>
              <a:t>Sistemas de fibra óptica de alto rendimiento</a:t>
            </a:r>
          </a:p>
          <a:p>
            <a:pPr lvl="0">
              <a:defRPr/>
            </a:pPr>
            <a:endParaRPr kumimoji="0" lang="es-CL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 2" panose="020B0604020202020204" charset="0"/>
              <a:ea typeface="Calibri"/>
              <a:cs typeface="Calibri"/>
              <a:sym typeface="Calibri"/>
            </a:endParaRPr>
          </a:p>
          <a:p>
            <a:pPr lvl="0">
              <a:defRPr/>
            </a:pPr>
            <a:r>
              <a:rPr lang="es-CL" dirty="0">
                <a:solidFill>
                  <a:prstClr val="black"/>
                </a:solidFill>
                <a:latin typeface="Manrope 2" panose="020B0604020202020204" charset="0"/>
                <a:ea typeface="Calibri"/>
                <a:cs typeface="Calibri"/>
                <a:sym typeface="Calibri"/>
              </a:rPr>
              <a:t>Comunicación Cuántica</a:t>
            </a:r>
            <a:endParaRPr kumimoji="0" lang="es-CL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 2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9;gde1d57b74b_0_0">
            <a:extLst>
              <a:ext uri="{FF2B5EF4-FFF2-40B4-BE49-F238E27FC236}">
                <a16:creationId xmlns:a16="http://schemas.microsoft.com/office/drawing/2014/main" id="{2ECDE602-C305-48ED-9408-C97F90CBEDAA}"/>
              </a:ext>
            </a:extLst>
          </p:cNvPr>
          <p:cNvSpPr txBox="1"/>
          <p:nvPr/>
        </p:nvSpPr>
        <p:spPr>
          <a:xfrm>
            <a:off x="3881986" y="5349932"/>
            <a:ext cx="116021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2" panose="020B0604020202020204" charset="0"/>
                <a:ea typeface="Calibri"/>
                <a:cs typeface="Calibri"/>
                <a:sym typeface="Calibri"/>
              </a:rPr>
              <a:t>5G / 6G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 2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02;gde1d57b74b_0_0">
            <a:extLst>
              <a:ext uri="{FF2B5EF4-FFF2-40B4-BE49-F238E27FC236}">
                <a16:creationId xmlns:a16="http://schemas.microsoft.com/office/drawing/2014/main" id="{B3EF3168-2761-4592-9DED-940A189B76F4}"/>
              </a:ext>
            </a:extLst>
          </p:cNvPr>
          <p:cNvSpPr txBox="1"/>
          <p:nvPr/>
        </p:nvSpPr>
        <p:spPr>
          <a:xfrm>
            <a:off x="6284712" y="5349932"/>
            <a:ext cx="18870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defRPr/>
            </a:pPr>
            <a:r>
              <a:rPr kumimoji="0" lang="es-CL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2" panose="020B0604020202020204" charset="0"/>
                <a:ea typeface="Calibri"/>
                <a:cs typeface="Calibri"/>
                <a:sym typeface="Calibri"/>
              </a:rPr>
              <a:t>SDN, Redes abiertas, Computación em </a:t>
            </a:r>
            <a:r>
              <a:rPr lang="es-CL" dirty="0">
                <a:solidFill>
                  <a:prstClr val="black"/>
                </a:solidFill>
                <a:latin typeface="Manrope 2" panose="020B0604020202020204" charset="0"/>
                <a:ea typeface="Calibri"/>
                <a:cs typeface="Calibri"/>
                <a:sym typeface="Calibri"/>
              </a:rPr>
              <a:t>nube, Orquestación y Gerencia</a:t>
            </a:r>
            <a:endParaRPr kumimoji="0" lang="es-CL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 2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05;gde1d57b74b_0_0">
            <a:extLst>
              <a:ext uri="{FF2B5EF4-FFF2-40B4-BE49-F238E27FC236}">
                <a16:creationId xmlns:a16="http://schemas.microsoft.com/office/drawing/2014/main" id="{D5FE2797-0F66-4E9A-87AF-AEE2E808E3A1}"/>
              </a:ext>
            </a:extLst>
          </p:cNvPr>
          <p:cNvSpPr txBox="1"/>
          <p:nvPr/>
        </p:nvSpPr>
        <p:spPr>
          <a:xfrm>
            <a:off x="9449078" y="5349932"/>
            <a:ext cx="2078311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2" panose="020B0604020202020204" charset="0"/>
                <a:ea typeface="Calibri"/>
                <a:cs typeface="Calibri"/>
                <a:sym typeface="Calibri"/>
              </a:rPr>
              <a:t>Blockchain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2" panose="020B0604020202020204" charset="0"/>
                <a:ea typeface="Calibri"/>
                <a:cs typeface="Calibri"/>
                <a:sym typeface="Calibri"/>
              </a:rPr>
              <a:t>Seguridad</a:t>
            </a:r>
          </a:p>
          <a:p>
            <a:pPr lvl="0">
              <a:defRPr/>
            </a:pPr>
            <a:r>
              <a:rPr lang="es-CL" dirty="0">
                <a:solidFill>
                  <a:prstClr val="black"/>
                </a:solidFill>
                <a:latin typeface="Manrope 2" panose="020B0604020202020204" charset="0"/>
                <a:ea typeface="Calibri"/>
                <a:cs typeface="Calibri"/>
                <a:sym typeface="Calibri"/>
              </a:rPr>
              <a:t>Identidad Digital Descentralizado (IDD)</a:t>
            </a:r>
            <a:endParaRPr kumimoji="0" lang="es-CL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nrope 2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09;gde1d57b74b_0_0">
            <a:extLst>
              <a:ext uri="{FF2B5EF4-FFF2-40B4-BE49-F238E27FC236}">
                <a16:creationId xmlns:a16="http://schemas.microsoft.com/office/drawing/2014/main" id="{EFC9FCD6-FB05-4C16-BC7A-559F8F40FE4C}"/>
              </a:ext>
            </a:extLst>
          </p:cNvPr>
          <p:cNvSpPr txBox="1"/>
          <p:nvPr/>
        </p:nvSpPr>
        <p:spPr>
          <a:xfrm>
            <a:off x="12355081" y="5349932"/>
            <a:ext cx="21759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2" panose="020B0604020202020204" charset="0"/>
                <a:ea typeface="Calibri"/>
                <a:cs typeface="Calibri"/>
                <a:sym typeface="Calibri"/>
              </a:rPr>
              <a:t>Tecnologías </a:t>
            </a:r>
            <a:r>
              <a:rPr lang="es-CL" dirty="0">
                <a:solidFill>
                  <a:prstClr val="black"/>
                </a:solidFill>
                <a:latin typeface="Manrope 2" panose="020B0604020202020204" charset="0"/>
                <a:ea typeface="Calibri"/>
                <a:cs typeface="Calibri"/>
                <a:sym typeface="Calibri"/>
              </a:rPr>
              <a:t>para</a:t>
            </a:r>
            <a:r>
              <a:rPr kumimoji="0" lang="es-CL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2" panose="020B0604020202020204" charset="0"/>
                <a:ea typeface="Calibri"/>
                <a:cs typeface="Calibri"/>
                <a:sym typeface="Calibri"/>
              </a:rPr>
              <a:t> conectividad </a:t>
            </a:r>
            <a:r>
              <a:rPr lang="es-CL" dirty="0">
                <a:solidFill>
                  <a:prstClr val="black"/>
                </a:solidFill>
                <a:latin typeface="Manrope 2" panose="020B0604020202020204" charset="0"/>
                <a:ea typeface="Calibri"/>
                <a:cs typeface="Calibri"/>
                <a:sym typeface="Calibri"/>
              </a:rPr>
              <a:t>de </a:t>
            </a:r>
            <a:r>
              <a:rPr kumimoji="0" lang="es-CL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2" panose="020B0604020202020204" charset="0"/>
                <a:ea typeface="Calibri"/>
                <a:cs typeface="Calibri"/>
                <a:sym typeface="Calibri"/>
              </a:rPr>
              <a:t>áreas remotas, inclusión digital 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2" panose="020B0604020202020204" charset="0"/>
                <a:ea typeface="Calibri"/>
                <a:cs typeface="Calibri"/>
                <a:sym typeface="Calibri"/>
              </a:rPr>
              <a:t>formación de recursos humanos</a:t>
            </a:r>
          </a:p>
        </p:txBody>
      </p:sp>
      <p:sp>
        <p:nvSpPr>
          <p:cNvPr id="23" name="Google Shape;211;gde1d57b74b_0_0">
            <a:extLst>
              <a:ext uri="{FF2B5EF4-FFF2-40B4-BE49-F238E27FC236}">
                <a16:creationId xmlns:a16="http://schemas.microsoft.com/office/drawing/2014/main" id="{46372A39-E814-4B07-9685-D19582935919}"/>
              </a:ext>
            </a:extLst>
          </p:cNvPr>
          <p:cNvSpPr txBox="1"/>
          <p:nvPr/>
        </p:nvSpPr>
        <p:spPr>
          <a:xfrm>
            <a:off x="15164079" y="5349932"/>
            <a:ext cx="18870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2" panose="020B0604020202020204" charset="0"/>
                <a:ea typeface="Calibri"/>
                <a:cs typeface="Calibri"/>
                <a:sym typeface="Calibri"/>
              </a:rPr>
              <a:t>Aplicaciones avanzadas, </a:t>
            </a:r>
            <a:r>
              <a:rPr kumimoji="0" lang="es-CL" sz="18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2" panose="020B0604020202020204" charset="0"/>
                <a:ea typeface="Calibri"/>
                <a:cs typeface="Calibri"/>
                <a:sym typeface="Calibri"/>
              </a:rPr>
              <a:t>Big Data</a:t>
            </a:r>
            <a:r>
              <a:rPr kumimoji="0" lang="es-CL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2" panose="020B0604020202020204" charset="0"/>
                <a:ea typeface="Calibri"/>
                <a:cs typeface="Calibri"/>
                <a:sym typeface="Calibri"/>
              </a:rPr>
              <a:t>, I.A., IoT, Computación de Borde (</a:t>
            </a:r>
            <a:r>
              <a:rPr kumimoji="0" lang="es-CL" sz="18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2" panose="020B0604020202020204" charset="0"/>
                <a:ea typeface="Calibri"/>
                <a:cs typeface="Calibri"/>
                <a:sym typeface="Calibri"/>
              </a:rPr>
              <a:t>edge computing</a:t>
            </a:r>
            <a:r>
              <a:rPr kumimoji="0" lang="es-CL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2" panose="020B0604020202020204" charset="0"/>
                <a:ea typeface="Calibri"/>
                <a:cs typeface="Calibri"/>
                <a:sym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978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200725"/>
            <a:ext cx="151257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s-ES" sz="5257" dirty="0">
                <a:solidFill>
                  <a:srgbClr val="002B86"/>
                </a:solidFill>
                <a:latin typeface="Lexend Tera Bold"/>
              </a:rPr>
              <a:t>Gestión de la I+D+i en la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242884"/>
            <a:ext cx="6600828" cy="71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12"/>
              </a:lnSpc>
              <a:spcBef>
                <a:spcPct val="0"/>
              </a:spcBef>
            </a:pPr>
            <a:r>
              <a:rPr lang="es-CL" sz="4223" dirty="0">
                <a:solidFill>
                  <a:srgbClr val="000000"/>
                </a:solidFill>
                <a:latin typeface="Manrope 2"/>
              </a:rPr>
              <a:t>Distintos Modelos: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12505"/>
            <a:ext cx="15735300" cy="1469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s-CL" sz="3200" b="1" dirty="0">
                <a:solidFill>
                  <a:srgbClr val="000000"/>
                </a:solidFill>
                <a:latin typeface="Manrope 1"/>
              </a:rPr>
              <a:t>Innovación Abierta:</a:t>
            </a: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L" sz="2797" dirty="0">
                <a:solidFill>
                  <a:srgbClr val="000000"/>
                </a:solidFill>
                <a:latin typeface="Manrope 1"/>
              </a:rPr>
              <a:t>Convocatorias de proyectos de I+D+i (a.k.a. </a:t>
            </a:r>
            <a:r>
              <a:rPr lang="es-CL" sz="2797" i="1" dirty="0">
                <a:solidFill>
                  <a:srgbClr val="000000"/>
                </a:solidFill>
                <a:latin typeface="Manrope 1"/>
              </a:rPr>
              <a:t>Programa de GTs Serviços Avançados</a:t>
            </a:r>
            <a:r>
              <a:rPr lang="es-CL" sz="2797" dirty="0">
                <a:solidFill>
                  <a:srgbClr val="000000"/>
                </a:solidFill>
                <a:latin typeface="Manrope 1"/>
              </a:rPr>
              <a:t>)</a:t>
            </a:r>
          </a:p>
          <a:p>
            <a:pPr marL="914400" lvl="1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L" sz="2797" dirty="0">
                <a:solidFill>
                  <a:srgbClr val="000000"/>
                </a:solidFill>
                <a:latin typeface="Manrope 1"/>
              </a:rPr>
              <a:t>Llamadas anuales y en fases/ciclos evolutivos.</a:t>
            </a:r>
          </a:p>
        </p:txBody>
      </p:sp>
      <p:pic>
        <p:nvPicPr>
          <p:cNvPr id="1026" name="Picture 2" descr="Logo da instituicao">
            <a:extLst>
              <a:ext uri="{FF2B5EF4-FFF2-40B4-BE49-F238E27FC236}">
                <a16:creationId xmlns:a16="http://schemas.microsoft.com/office/drawing/2014/main" id="{5CF5CFA0-C6D3-4669-BD35-F1ED9A22A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5"/>
          <a:stretch/>
        </p:blipFill>
        <p:spPr bwMode="auto">
          <a:xfrm>
            <a:off x="13563600" y="812006"/>
            <a:ext cx="2520000" cy="9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18ED2C61-4C79-4C2F-B3E0-CE4ED23EF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42434"/>
              </p:ext>
            </p:extLst>
          </p:nvPr>
        </p:nvGraphicFramePr>
        <p:xfrm>
          <a:off x="931864" y="4991100"/>
          <a:ext cx="16424272" cy="3340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034">
                  <a:extLst>
                    <a:ext uri="{9D8B030D-6E8A-4147-A177-3AD203B41FA5}">
                      <a16:colId xmlns:a16="http://schemas.microsoft.com/office/drawing/2014/main" val="2995241946"/>
                    </a:ext>
                  </a:extLst>
                </a:gridCol>
                <a:gridCol w="2053034">
                  <a:extLst>
                    <a:ext uri="{9D8B030D-6E8A-4147-A177-3AD203B41FA5}">
                      <a16:colId xmlns:a16="http://schemas.microsoft.com/office/drawing/2014/main" val="2382598802"/>
                    </a:ext>
                  </a:extLst>
                </a:gridCol>
                <a:gridCol w="2053034">
                  <a:extLst>
                    <a:ext uri="{9D8B030D-6E8A-4147-A177-3AD203B41FA5}">
                      <a16:colId xmlns:a16="http://schemas.microsoft.com/office/drawing/2014/main" val="1470072650"/>
                    </a:ext>
                  </a:extLst>
                </a:gridCol>
                <a:gridCol w="2053034">
                  <a:extLst>
                    <a:ext uri="{9D8B030D-6E8A-4147-A177-3AD203B41FA5}">
                      <a16:colId xmlns:a16="http://schemas.microsoft.com/office/drawing/2014/main" val="3774615477"/>
                    </a:ext>
                  </a:extLst>
                </a:gridCol>
                <a:gridCol w="2053034">
                  <a:extLst>
                    <a:ext uri="{9D8B030D-6E8A-4147-A177-3AD203B41FA5}">
                      <a16:colId xmlns:a16="http://schemas.microsoft.com/office/drawing/2014/main" val="147126259"/>
                    </a:ext>
                  </a:extLst>
                </a:gridCol>
                <a:gridCol w="2053034">
                  <a:extLst>
                    <a:ext uri="{9D8B030D-6E8A-4147-A177-3AD203B41FA5}">
                      <a16:colId xmlns:a16="http://schemas.microsoft.com/office/drawing/2014/main" val="2109477069"/>
                    </a:ext>
                  </a:extLst>
                </a:gridCol>
                <a:gridCol w="2053034">
                  <a:extLst>
                    <a:ext uri="{9D8B030D-6E8A-4147-A177-3AD203B41FA5}">
                      <a16:colId xmlns:a16="http://schemas.microsoft.com/office/drawing/2014/main" val="4215243944"/>
                    </a:ext>
                  </a:extLst>
                </a:gridCol>
                <a:gridCol w="2053034">
                  <a:extLst>
                    <a:ext uri="{9D8B030D-6E8A-4147-A177-3AD203B41FA5}">
                      <a16:colId xmlns:a16="http://schemas.microsoft.com/office/drawing/2014/main" val="346011738"/>
                    </a:ext>
                  </a:extLst>
                </a:gridCol>
              </a:tblGrid>
              <a:tr h="849101">
                <a:tc>
                  <a:txBody>
                    <a:bodyPr/>
                    <a:lstStyle/>
                    <a:p>
                      <a:pPr algn="r"/>
                      <a:r>
                        <a:rPr lang="es-CL" sz="1800" b="1" kern="1200" dirty="0">
                          <a:solidFill>
                            <a:schemeClr val="bg1"/>
                          </a:solidFill>
                          <a:latin typeface="Manrope 2"/>
                          <a:ea typeface="+mn-ea"/>
                          <a:cs typeface="+mn-cs"/>
                        </a:rPr>
                        <a:t>Fases / Ciclos Evolutivos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sz="4223" kern="1200" dirty="0">
                          <a:solidFill>
                            <a:schemeClr val="bg1"/>
                          </a:solidFill>
                          <a:latin typeface="Manrope 2"/>
                          <a:ea typeface="+mn-ea"/>
                          <a:cs typeface="+mn-cs"/>
                        </a:rPr>
                        <a:t>Fase 1 </a:t>
                      </a:r>
                      <a:r>
                        <a:rPr lang="es-CL" sz="3200" kern="1200" dirty="0">
                          <a:solidFill>
                            <a:schemeClr val="bg1"/>
                          </a:solidFill>
                          <a:latin typeface="Manrope 2"/>
                          <a:ea typeface="+mn-ea"/>
                          <a:cs typeface="+mn-cs"/>
                        </a:rPr>
                        <a:t>(Prototipo/MVP)</a:t>
                      </a:r>
                      <a:endParaRPr lang="es-CL" sz="4223" kern="1200" dirty="0">
                        <a:solidFill>
                          <a:schemeClr val="bg1"/>
                        </a:solidFill>
                        <a:latin typeface="Manrope 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4220" kern="1200" dirty="0">
                          <a:solidFill>
                            <a:schemeClr val="bg1"/>
                          </a:solidFill>
                          <a:latin typeface="Manrope 2"/>
                          <a:ea typeface="+mn-ea"/>
                          <a:cs typeface="+mn-cs"/>
                        </a:rPr>
                        <a:t>Fase 2</a:t>
                      </a:r>
                      <a:r>
                        <a:rPr lang="es-CL" sz="3600" kern="1200" dirty="0">
                          <a:solidFill>
                            <a:schemeClr val="bg1"/>
                          </a:solidFill>
                          <a:latin typeface="Manrope 2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3200" kern="1200" dirty="0">
                          <a:solidFill>
                            <a:schemeClr val="bg1"/>
                          </a:solidFill>
                          <a:latin typeface="Manrope 2"/>
                          <a:ea typeface="+mn-ea"/>
                          <a:cs typeface="+mn-cs"/>
                        </a:rPr>
                        <a:t>(Modelo de Negocio/Startups)</a:t>
                      </a:r>
                      <a:endParaRPr lang="es-CL" sz="3600" kern="1200" dirty="0">
                        <a:solidFill>
                          <a:schemeClr val="bg1"/>
                        </a:solidFill>
                        <a:latin typeface="Manrope 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sz="4223" kern="1200" dirty="0">
                        <a:solidFill>
                          <a:schemeClr val="bg1"/>
                        </a:solidFill>
                        <a:latin typeface="Manrope 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sz="4223" kern="1200" dirty="0">
                        <a:solidFill>
                          <a:schemeClr val="bg1"/>
                        </a:solidFill>
                        <a:latin typeface="Manrope 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sz="4223" kern="1200" dirty="0">
                        <a:solidFill>
                          <a:schemeClr val="bg1"/>
                        </a:solidFill>
                        <a:latin typeface="Manrope 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5042880"/>
                  </a:ext>
                </a:extLst>
              </a:tr>
              <a:tr h="141500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i="1" dirty="0">
                          <a:latin typeface="Manrope 1" panose="020B0604020202020204" charset="0"/>
                        </a:rPr>
                        <a:t>Áreas de Investigación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i="1" dirty="0">
                          <a:latin typeface="Manrope 1" panose="020B0604020202020204" charset="0"/>
                        </a:rPr>
                        <a:t>Computación de Borde  y Seguridad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i="1" dirty="0">
                          <a:latin typeface="Manrope 1" panose="020B0604020202020204" charset="0"/>
                        </a:rPr>
                        <a:t>Salud Digital, Realidad Virtual y Metaverso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i="1" dirty="0">
                          <a:latin typeface="Manrope 1" panose="020B0604020202020204" charset="0"/>
                        </a:rPr>
                        <a:t>Monitoreo de Redes  Ópticas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i="1" dirty="0">
                          <a:latin typeface="Manrope 1" panose="020B0604020202020204" charset="0"/>
                        </a:rPr>
                        <a:t>DevSecOps 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i="1" dirty="0">
                          <a:latin typeface="Manrope 1" panose="020B0604020202020204" charset="0"/>
                        </a:rPr>
                        <a:t>Educación a Distancia y  Abandono de escuela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i="1" dirty="0">
                          <a:latin typeface="Manrope 1" panose="020B0604020202020204" charset="0"/>
                        </a:rPr>
                        <a:t>Salud Digital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b="0" i="1" dirty="0">
                        <a:latin typeface="Manrope 1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8551503"/>
                  </a:ext>
                </a:extLst>
              </a:tr>
              <a:tr h="117984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b="0" i="1" dirty="0">
                        <a:latin typeface="Manrope 1" panose="020B060402020202020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b="0" i="1" dirty="0">
                        <a:latin typeface="Manrope 1" panose="020B060402020202020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b="0" i="1" dirty="0">
                        <a:latin typeface="Manrope 1" panose="020B060402020202020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b="0" i="1" dirty="0">
                        <a:latin typeface="Manrope 1" panose="020B060402020202020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b="0" i="1" dirty="0">
                        <a:latin typeface="Manrope 1" panose="020B060402020202020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b="0" i="1" dirty="0">
                        <a:latin typeface="Manrope 1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i="1" dirty="0">
                          <a:latin typeface="Manrope 1" panose="020B0604020202020204" charset="0"/>
                        </a:rPr>
                        <a:t>Registros Médicos </a:t>
                      </a:r>
                      <a:r>
                        <a:rPr lang="es-CL" sz="1800" b="0" i="1" kern="1200" dirty="0">
                          <a:solidFill>
                            <a:schemeClr val="dk1"/>
                          </a:solidFill>
                          <a:latin typeface="Manrope 1" panose="020B0604020202020204" charset="0"/>
                          <a:ea typeface="+mn-ea"/>
                          <a:cs typeface="+mn-cs"/>
                        </a:rPr>
                        <a:t>Electrónicos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i="1" dirty="0">
                          <a:latin typeface="Manrope 1" panose="020B0604020202020204" charset="0"/>
                        </a:rPr>
                        <a:t>Realidad virtual, Realidad aumentada y Rehabilitación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9239644"/>
                  </a:ext>
                </a:extLst>
              </a:tr>
              <a:tr h="936805">
                <a:tc>
                  <a:txBody>
                    <a:bodyPr/>
                    <a:lstStyle/>
                    <a:p>
                      <a:pPr algn="r"/>
                      <a:r>
                        <a:rPr lang="es-CL" sz="1800" b="1" kern="1200" dirty="0">
                          <a:solidFill>
                            <a:schemeClr val="dk1"/>
                          </a:solidFill>
                          <a:latin typeface="Manrope 1" panose="020B0604020202020204" charset="0"/>
                          <a:ea typeface="+mn-ea"/>
                          <a:cs typeface="+mn-cs"/>
                        </a:rPr>
                        <a:t>8 Proyectos Activos en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>
                          <a:latin typeface="Manrope 1" panose="020B0604020202020204" charset="0"/>
                        </a:rPr>
                        <a:t>GT-CampusEdge</a:t>
                      </a:r>
                      <a:endParaRPr lang="es-C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>
                          <a:latin typeface="Manrope 1" panose="020B0604020202020204" charset="0"/>
                        </a:rPr>
                        <a:t>GT-MetaHealth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s-CL" sz="1800" b="1" dirty="0">
                          <a:latin typeface="Manrope 1" panose="020B0604020202020204" charset="0"/>
                        </a:rPr>
                        <a:t>GT-SmartMed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latin typeface="Manrope 1" panose="020B0604020202020204" charset="0"/>
                        </a:rPr>
                        <a:t>GT-OnE!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latin typeface="Manrope 1" panose="020B0604020202020204" charset="0"/>
                        </a:rPr>
                        <a:t>GT-DeVIaS</a:t>
                      </a:r>
                      <a:endParaRPr lang="es-C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latin typeface="Manrope 1" panose="020B0604020202020204" charset="0"/>
                        </a:rPr>
                        <a:t>GT-LANSE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latin typeface="Manrope 1" panose="020B0604020202020204" charset="0"/>
                        </a:rPr>
                        <a:t>GT-PDC-RCI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latin typeface="Manrope 1" panose="020B0604020202020204" charset="0"/>
                        </a:rPr>
                        <a:t>GT-REABNET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22527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200725"/>
            <a:ext cx="151257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s-ES" sz="5257" dirty="0">
                <a:solidFill>
                  <a:srgbClr val="002B86"/>
                </a:solidFill>
                <a:latin typeface="Lexend Tera Bold"/>
              </a:rPr>
              <a:t>Gestión de la I+D+i en la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242884"/>
            <a:ext cx="6600828" cy="71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12"/>
              </a:lnSpc>
              <a:spcBef>
                <a:spcPct val="0"/>
              </a:spcBef>
            </a:pPr>
            <a:r>
              <a:rPr lang="es-CL" sz="4223" dirty="0">
                <a:solidFill>
                  <a:srgbClr val="000000"/>
                </a:solidFill>
                <a:latin typeface="Manrope 2"/>
              </a:rPr>
              <a:t>Distintos Modelos: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12505"/>
            <a:ext cx="15735300" cy="4970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s-CL" sz="3200" b="1" dirty="0">
                <a:solidFill>
                  <a:srgbClr val="000000"/>
                </a:solidFill>
                <a:latin typeface="Manrope 1"/>
              </a:rPr>
              <a:t>Innovación Abierta:</a:t>
            </a:r>
          </a:p>
          <a:p>
            <a:pPr marL="457200" indent="-457200">
              <a:lnSpc>
                <a:spcPts val="3915"/>
              </a:lnSpc>
              <a:buFont typeface="Arial" panose="020B0604020202020204" pitchFamily="34" charset="0"/>
              <a:buChar char="•"/>
            </a:pPr>
            <a:r>
              <a:rPr lang="es-CL" sz="2797" dirty="0">
                <a:solidFill>
                  <a:srgbClr val="000000"/>
                </a:solidFill>
                <a:latin typeface="Manrope 1"/>
                <a:sym typeface="Wingdings" panose="05000000000000000000" pitchFamily="2" charset="2"/>
              </a:rPr>
              <a:t>Comités Técnicos de Prospección Tecnológica</a:t>
            </a:r>
          </a:p>
          <a:p>
            <a:pPr marL="914400" lvl="1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L" sz="2797" b="1" i="1" dirty="0">
                <a:solidFill>
                  <a:srgbClr val="000000"/>
                </a:solidFill>
                <a:latin typeface="Manrope 1"/>
                <a:sym typeface="Wingdings" panose="05000000000000000000" pitchFamily="2" charset="2"/>
              </a:rPr>
              <a:t>Monitoreo de Redes </a:t>
            </a:r>
            <a:r>
              <a:rPr lang="es-CL" sz="2797" dirty="0">
                <a:solidFill>
                  <a:srgbClr val="000000"/>
                </a:solidFill>
                <a:latin typeface="Manrope 1"/>
                <a:sym typeface="Wingdings" panose="05000000000000000000" pitchFamily="2" charset="2"/>
              </a:rPr>
              <a:t>(CT-Mon)</a:t>
            </a:r>
          </a:p>
          <a:p>
            <a:pPr marL="914400" lvl="1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L" sz="2797" b="1" i="1" dirty="0">
                <a:solidFill>
                  <a:srgbClr val="000000"/>
                </a:solidFill>
                <a:latin typeface="Manrope 1"/>
                <a:sym typeface="Wingdings" panose="05000000000000000000" pitchFamily="2" charset="2"/>
              </a:rPr>
              <a:t>Gestión de Identidades </a:t>
            </a:r>
            <a:r>
              <a:rPr lang="es-CL" sz="2797" dirty="0">
                <a:solidFill>
                  <a:srgbClr val="000000"/>
                </a:solidFill>
                <a:latin typeface="Manrope 1"/>
                <a:sym typeface="Wingdings" panose="05000000000000000000" pitchFamily="2" charset="2"/>
              </a:rPr>
              <a:t>(GT-GId)</a:t>
            </a:r>
          </a:p>
          <a:p>
            <a:pPr marL="914400" lvl="1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L" sz="2797" b="1" i="1" dirty="0">
                <a:solidFill>
                  <a:srgbClr val="000000"/>
                </a:solidFill>
                <a:latin typeface="Manrope 1"/>
                <a:sym typeface="Wingdings" panose="05000000000000000000" pitchFamily="2" charset="2"/>
              </a:rPr>
              <a:t>Blockchain</a:t>
            </a:r>
            <a:r>
              <a:rPr lang="es-CL" sz="2797" dirty="0">
                <a:solidFill>
                  <a:srgbClr val="000000"/>
                </a:solidFill>
                <a:latin typeface="Manrope 1"/>
                <a:sym typeface="Wingdings" panose="05000000000000000000" pitchFamily="2" charset="2"/>
              </a:rPr>
              <a:t> (CT-Blockchain)</a:t>
            </a:r>
          </a:p>
          <a:p>
            <a:pPr marL="914400" lvl="1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L" sz="2797" b="1" i="1" dirty="0">
                <a:solidFill>
                  <a:srgbClr val="000000"/>
                </a:solidFill>
                <a:latin typeface="Manrope 1"/>
                <a:sym typeface="Wingdings" panose="05000000000000000000" pitchFamily="2" charset="2"/>
              </a:rPr>
              <a:t>Ciencia de Datos y Inteligencia Artificial </a:t>
            </a:r>
            <a:r>
              <a:rPr lang="es-CL" sz="2797" dirty="0">
                <a:solidFill>
                  <a:srgbClr val="000000"/>
                </a:solidFill>
                <a:latin typeface="Manrope 1"/>
                <a:sym typeface="Wingdings" panose="05000000000000000000" pitchFamily="2" charset="2"/>
              </a:rPr>
              <a:t>(CT-CDIA)</a:t>
            </a:r>
          </a:p>
          <a:p>
            <a:pPr marL="914400" lvl="1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L" sz="2797" b="1" i="1" dirty="0">
                <a:solidFill>
                  <a:srgbClr val="000000"/>
                </a:solidFill>
                <a:latin typeface="Manrope 1"/>
                <a:sym typeface="Wingdings" panose="05000000000000000000" pitchFamily="2" charset="2"/>
              </a:rPr>
              <a:t>Salud Digital </a:t>
            </a:r>
            <a:r>
              <a:rPr lang="es-CL" sz="2797" dirty="0">
                <a:solidFill>
                  <a:srgbClr val="000000"/>
                </a:solidFill>
                <a:latin typeface="Manrope 1"/>
                <a:sym typeface="Wingdings" panose="05000000000000000000" pitchFamily="2" charset="2"/>
              </a:rPr>
              <a:t>(CT-SD)</a:t>
            </a: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CL" sz="2797" dirty="0">
              <a:solidFill>
                <a:srgbClr val="000000"/>
              </a:solidFill>
              <a:latin typeface="Manrope 1"/>
              <a:sym typeface="Wingdings" panose="05000000000000000000" pitchFamily="2" charset="2"/>
            </a:endParaRPr>
          </a:p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s-CL" sz="2797" i="1" dirty="0">
                <a:solidFill>
                  <a:srgbClr val="000000"/>
                </a:solidFill>
                <a:latin typeface="Manrope 1"/>
                <a:sym typeface="Wingdings" panose="05000000000000000000" pitchFamily="2" charset="2"/>
              </a:rPr>
              <a:t>Los CTs Presentan </a:t>
            </a:r>
            <a:r>
              <a:rPr lang="es-CL" sz="3200" b="1" i="1" dirty="0">
                <a:solidFill>
                  <a:srgbClr val="000000"/>
                </a:solidFill>
                <a:latin typeface="Manrope 1"/>
                <a:sym typeface="Wingdings" panose="05000000000000000000" pitchFamily="2" charset="2"/>
              </a:rPr>
              <a:t>reportes Anuales o Bianuales</a:t>
            </a:r>
            <a:r>
              <a:rPr lang="es-CL" sz="2797" b="1" i="1" dirty="0">
                <a:solidFill>
                  <a:srgbClr val="000000"/>
                </a:solidFill>
                <a:latin typeface="Manrope 1"/>
                <a:sym typeface="Wingdings" panose="05000000000000000000" pitchFamily="2" charset="2"/>
              </a:rPr>
              <a:t> </a:t>
            </a:r>
            <a:r>
              <a:rPr lang="es-CL" sz="2797" i="1" dirty="0">
                <a:solidFill>
                  <a:srgbClr val="000000"/>
                </a:solidFill>
                <a:latin typeface="Manrope 1"/>
                <a:sym typeface="Wingdings" panose="05000000000000000000" pitchFamily="2" charset="2"/>
              </a:rPr>
              <a:t>de la </a:t>
            </a:r>
            <a:r>
              <a:rPr lang="es-CL" sz="3200" b="1" i="1" dirty="0">
                <a:solidFill>
                  <a:srgbClr val="000000"/>
                </a:solidFill>
                <a:latin typeface="Manrope 1"/>
                <a:sym typeface="Wingdings" panose="05000000000000000000" pitchFamily="2" charset="2"/>
              </a:rPr>
              <a:t>Visión del Futuro </a:t>
            </a:r>
            <a:r>
              <a:rPr lang="es-CL" sz="2797" i="1" dirty="0">
                <a:solidFill>
                  <a:srgbClr val="000000"/>
                </a:solidFill>
                <a:latin typeface="Manrope 1"/>
                <a:sym typeface="Wingdings" panose="05000000000000000000" pitchFamily="2" charset="2"/>
              </a:rPr>
              <a:t>en estas áreas con la visión de la Comunidad Académicas.</a:t>
            </a:r>
          </a:p>
        </p:txBody>
      </p:sp>
      <p:pic>
        <p:nvPicPr>
          <p:cNvPr id="1026" name="Picture 2" descr="Logo da instituicao">
            <a:extLst>
              <a:ext uri="{FF2B5EF4-FFF2-40B4-BE49-F238E27FC236}">
                <a16:creationId xmlns:a16="http://schemas.microsoft.com/office/drawing/2014/main" id="{5CF5CFA0-C6D3-4669-BD35-F1ED9A22A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5"/>
          <a:stretch/>
        </p:blipFill>
        <p:spPr bwMode="auto">
          <a:xfrm>
            <a:off x="13563600" y="812006"/>
            <a:ext cx="2520000" cy="9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BB14257C-C65B-401C-81FE-00AA23B968E0}"/>
              </a:ext>
            </a:extLst>
          </p:cNvPr>
          <p:cNvGrpSpPr/>
          <p:nvPr/>
        </p:nvGrpSpPr>
        <p:grpSpPr>
          <a:xfrm>
            <a:off x="10287000" y="2324100"/>
            <a:ext cx="6108200" cy="4648800"/>
            <a:chOff x="10645774" y="2324100"/>
            <a:chExt cx="6108200" cy="464880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E0A6EA33-0A78-449B-B5A6-CF1A71C11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2524" y="2324100"/>
              <a:ext cx="2160000" cy="144971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52" name="Picture 4" descr="Como a biometria atua na Gestão de Identidades e Acessos? - TechCD">
              <a:extLst>
                <a:ext uri="{FF2B5EF4-FFF2-40B4-BE49-F238E27FC236}">
                  <a16:creationId xmlns:a16="http://schemas.microsoft.com/office/drawing/2014/main" id="{2042BEF9-A92F-4556-BCD8-F542BC917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5774" y="3963913"/>
              <a:ext cx="2160000" cy="14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Exemplificando o Funcionamento da Blockchain do Bitcoin | Portal do Bitcoin">
              <a:extLst>
                <a:ext uri="{FF2B5EF4-FFF2-40B4-BE49-F238E27FC236}">
                  <a16:creationId xmlns:a16="http://schemas.microsoft.com/office/drawing/2014/main" id="{93F158C6-871B-463C-8C01-27DE9EFB0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3674" y="5676900"/>
              <a:ext cx="216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pactos da inteligência artificial generativa na saúde - Futuro Explica">
              <a:extLst>
                <a:ext uri="{FF2B5EF4-FFF2-40B4-BE49-F238E27FC236}">
                  <a16:creationId xmlns:a16="http://schemas.microsoft.com/office/drawing/2014/main" id="{6DBBFCD1-FDE0-4F3C-98B6-6DC7F5166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9574" y="5204576"/>
              <a:ext cx="2160000" cy="1354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Saúde digital: o que é, benefícios e principais tecnologias">
              <a:extLst>
                <a:ext uri="{FF2B5EF4-FFF2-40B4-BE49-F238E27FC236}">
                  <a16:creationId xmlns:a16="http://schemas.microsoft.com/office/drawing/2014/main" id="{B2FAE157-DE78-4769-9F9A-E20B33AE0A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3974" y="3595478"/>
              <a:ext cx="2160000" cy="12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626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200725"/>
            <a:ext cx="151257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s-ES" sz="5257" dirty="0">
                <a:solidFill>
                  <a:srgbClr val="002B86"/>
                </a:solidFill>
                <a:latin typeface="Lexend Tera Bold"/>
              </a:rPr>
              <a:t>Gestión de la I+D+i en la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242884"/>
            <a:ext cx="6600828" cy="71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12"/>
              </a:lnSpc>
              <a:spcBef>
                <a:spcPct val="0"/>
              </a:spcBef>
            </a:pPr>
            <a:r>
              <a:rPr lang="es-CL" sz="4223" dirty="0">
                <a:solidFill>
                  <a:srgbClr val="000000"/>
                </a:solidFill>
                <a:latin typeface="Manrope 2"/>
              </a:rPr>
              <a:t>Distintos Modelos: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12505"/>
            <a:ext cx="15735300" cy="1469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s-CL" sz="3200" b="1" dirty="0">
                <a:solidFill>
                  <a:srgbClr val="000000"/>
                </a:solidFill>
                <a:latin typeface="Manrope 1"/>
              </a:rPr>
              <a:t>Innovación Abierta:</a:t>
            </a:r>
          </a:p>
          <a:p>
            <a:pPr marL="457200" indent="-457200">
              <a:lnSpc>
                <a:spcPts val="3915"/>
              </a:lnSpc>
              <a:buFont typeface="Arial" panose="020B0604020202020204" pitchFamily="34" charset="0"/>
              <a:buChar char="•"/>
            </a:pPr>
            <a:r>
              <a:rPr lang="es-CL" sz="2797" dirty="0">
                <a:solidFill>
                  <a:srgbClr val="000000"/>
                </a:solidFill>
                <a:latin typeface="Manrope 1"/>
                <a:sym typeface="Wingdings" panose="05000000000000000000" pitchFamily="2" charset="2"/>
              </a:rPr>
              <a:t>Programa OpenRAN: Con objetivo de acelerar el desarrollo del ecosistema de red abierta</a:t>
            </a:r>
          </a:p>
          <a:p>
            <a:pPr marL="914400" lvl="1" indent="-457200">
              <a:lnSpc>
                <a:spcPts val="3915"/>
              </a:lnSpc>
              <a:buFont typeface="Arial" panose="020B0604020202020204" pitchFamily="34" charset="0"/>
              <a:buChar char="•"/>
            </a:pPr>
            <a:r>
              <a:rPr lang="es-CL" sz="2797" dirty="0">
                <a:solidFill>
                  <a:srgbClr val="000000"/>
                </a:solidFill>
                <a:latin typeface="Manrope 1"/>
                <a:sym typeface="Wingdings" panose="05000000000000000000" pitchFamily="2" charset="2"/>
              </a:rPr>
              <a:t>Hace </a:t>
            </a:r>
            <a:r>
              <a:rPr lang="es-CL" sz="2797" dirty="0">
                <a:solidFill>
                  <a:srgbClr val="000000"/>
                </a:solidFill>
                <a:latin typeface="Manrope 1"/>
              </a:rPr>
              <a:t>convocatorias de proyectos de I+D+i en la área.</a:t>
            </a:r>
            <a:endParaRPr lang="es-CL" sz="2797" dirty="0">
              <a:solidFill>
                <a:srgbClr val="000000"/>
              </a:solidFill>
              <a:latin typeface="Manrope 1"/>
              <a:sym typeface="Wingdings" panose="05000000000000000000" pitchFamily="2" charset="2"/>
            </a:endParaRPr>
          </a:p>
        </p:txBody>
      </p:sp>
      <p:pic>
        <p:nvPicPr>
          <p:cNvPr id="1026" name="Picture 2" descr="Logo da instituicao">
            <a:extLst>
              <a:ext uri="{FF2B5EF4-FFF2-40B4-BE49-F238E27FC236}">
                <a16:creationId xmlns:a16="http://schemas.microsoft.com/office/drawing/2014/main" id="{5CF5CFA0-C6D3-4669-BD35-F1ED9A22A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5"/>
          <a:stretch/>
        </p:blipFill>
        <p:spPr bwMode="auto">
          <a:xfrm>
            <a:off x="13563600" y="812006"/>
            <a:ext cx="2520000" cy="9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804;p106">
            <a:extLst>
              <a:ext uri="{FF2B5EF4-FFF2-40B4-BE49-F238E27FC236}">
                <a16:creationId xmlns:a16="http://schemas.microsoft.com/office/drawing/2014/main" id="{596FC5D8-4EFF-427D-AABF-7F3C377D533A}"/>
              </a:ext>
            </a:extLst>
          </p:cNvPr>
          <p:cNvSpPr/>
          <p:nvPr/>
        </p:nvSpPr>
        <p:spPr>
          <a:xfrm>
            <a:off x="1698482" y="5118892"/>
            <a:ext cx="2055600" cy="555600"/>
          </a:xfrm>
          <a:prstGeom prst="flowChartAlternateProcess">
            <a:avLst/>
          </a:prstGeom>
          <a:solidFill>
            <a:srgbClr val="00D6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 1" panose="020B0604020202020204" charset="0"/>
              <a:cs typeface="Arial"/>
              <a:sym typeface="Arial"/>
            </a:endParaRPr>
          </a:p>
        </p:txBody>
      </p:sp>
      <p:sp>
        <p:nvSpPr>
          <p:cNvPr id="9" name="Google Shape;805;p106">
            <a:extLst>
              <a:ext uri="{FF2B5EF4-FFF2-40B4-BE49-F238E27FC236}">
                <a16:creationId xmlns:a16="http://schemas.microsoft.com/office/drawing/2014/main" id="{563CC35D-1B8A-43A7-A9B2-F322F024FF64}"/>
              </a:ext>
            </a:extLst>
          </p:cNvPr>
          <p:cNvSpPr txBox="1"/>
          <p:nvPr/>
        </p:nvSpPr>
        <p:spPr>
          <a:xfrm>
            <a:off x="1981200" y="5143500"/>
            <a:ext cx="1497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nrope 1" panose="020B0604020202020204" charset="0"/>
                <a:cs typeface="Arial"/>
                <a:sym typeface="Arial"/>
              </a:rPr>
              <a:t>2022</a:t>
            </a:r>
            <a:endParaRPr kumimoji="0" sz="1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 1" panose="020B0604020202020204" charset="0"/>
              <a:cs typeface="Arial"/>
              <a:sym typeface="Arial"/>
            </a:endParaRPr>
          </a:p>
        </p:txBody>
      </p:sp>
      <p:sp>
        <p:nvSpPr>
          <p:cNvPr id="10" name="Google Shape;806;p106">
            <a:extLst>
              <a:ext uri="{FF2B5EF4-FFF2-40B4-BE49-F238E27FC236}">
                <a16:creationId xmlns:a16="http://schemas.microsoft.com/office/drawing/2014/main" id="{1F2E002B-3D8B-4D37-9310-6F8988B8756A}"/>
              </a:ext>
            </a:extLst>
          </p:cNvPr>
          <p:cNvSpPr/>
          <p:nvPr/>
        </p:nvSpPr>
        <p:spPr>
          <a:xfrm>
            <a:off x="3754129" y="5118892"/>
            <a:ext cx="2055600" cy="555600"/>
          </a:xfrm>
          <a:prstGeom prst="flowChartAlternateProcess">
            <a:avLst/>
          </a:prstGeom>
          <a:solidFill>
            <a:srgbClr val="FF92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 1" panose="020B0604020202020204" charset="0"/>
              <a:cs typeface="Arial"/>
              <a:sym typeface="Arial"/>
            </a:endParaRPr>
          </a:p>
        </p:txBody>
      </p:sp>
      <p:sp>
        <p:nvSpPr>
          <p:cNvPr id="11" name="Google Shape;807;p106">
            <a:extLst>
              <a:ext uri="{FF2B5EF4-FFF2-40B4-BE49-F238E27FC236}">
                <a16:creationId xmlns:a16="http://schemas.microsoft.com/office/drawing/2014/main" id="{3704E4F3-9B17-4C5D-B291-FE30DB0B37EF}"/>
              </a:ext>
            </a:extLst>
          </p:cNvPr>
          <p:cNvSpPr/>
          <p:nvPr/>
        </p:nvSpPr>
        <p:spPr>
          <a:xfrm>
            <a:off x="5809777" y="5118892"/>
            <a:ext cx="2055600" cy="555600"/>
          </a:xfrm>
          <a:prstGeom prst="flowChartAlternateProcess">
            <a:avLst/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 1" panose="020B0604020202020204" charset="0"/>
              <a:cs typeface="Arial"/>
              <a:sym typeface="Arial"/>
            </a:endParaRPr>
          </a:p>
        </p:txBody>
      </p:sp>
      <p:sp>
        <p:nvSpPr>
          <p:cNvPr id="12" name="Google Shape;808;p106">
            <a:extLst>
              <a:ext uri="{FF2B5EF4-FFF2-40B4-BE49-F238E27FC236}">
                <a16:creationId xmlns:a16="http://schemas.microsoft.com/office/drawing/2014/main" id="{04BAC932-E201-4E5F-864B-2448C899B0D6}"/>
              </a:ext>
            </a:extLst>
          </p:cNvPr>
          <p:cNvSpPr/>
          <p:nvPr/>
        </p:nvSpPr>
        <p:spPr>
          <a:xfrm>
            <a:off x="7857672" y="5118892"/>
            <a:ext cx="2055600" cy="555600"/>
          </a:xfrm>
          <a:prstGeom prst="flowChartAlternateProcess">
            <a:avLst/>
          </a:prstGeom>
          <a:solidFill>
            <a:srgbClr val="DD7E6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 1" panose="020B0604020202020204" charset="0"/>
              <a:cs typeface="Arial"/>
              <a:sym typeface="Arial"/>
            </a:endParaRPr>
          </a:p>
        </p:txBody>
      </p:sp>
      <p:sp>
        <p:nvSpPr>
          <p:cNvPr id="13" name="Google Shape;809;p106">
            <a:extLst>
              <a:ext uri="{FF2B5EF4-FFF2-40B4-BE49-F238E27FC236}">
                <a16:creationId xmlns:a16="http://schemas.microsoft.com/office/drawing/2014/main" id="{D32480B2-9677-4818-8871-FE07E5B8CB0A}"/>
              </a:ext>
            </a:extLst>
          </p:cNvPr>
          <p:cNvSpPr/>
          <p:nvPr/>
        </p:nvSpPr>
        <p:spPr>
          <a:xfrm>
            <a:off x="9921086" y="5118892"/>
            <a:ext cx="2055600" cy="555600"/>
          </a:xfrm>
          <a:prstGeom prst="flowChartAlternateProcess">
            <a:avLst/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 1" panose="020B0604020202020204" charset="0"/>
              <a:cs typeface="Arial"/>
              <a:sym typeface="Arial"/>
            </a:endParaRPr>
          </a:p>
        </p:txBody>
      </p:sp>
      <p:sp>
        <p:nvSpPr>
          <p:cNvPr id="14" name="Google Shape;810;p106">
            <a:extLst>
              <a:ext uri="{FF2B5EF4-FFF2-40B4-BE49-F238E27FC236}">
                <a16:creationId xmlns:a16="http://schemas.microsoft.com/office/drawing/2014/main" id="{055EC411-CE22-4A2F-B1B0-0411F7CDD8C7}"/>
              </a:ext>
            </a:extLst>
          </p:cNvPr>
          <p:cNvSpPr txBox="1"/>
          <p:nvPr/>
        </p:nvSpPr>
        <p:spPr>
          <a:xfrm>
            <a:off x="4032975" y="5143500"/>
            <a:ext cx="1497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nrope 1" panose="020B0604020202020204" charset="0"/>
                <a:cs typeface="Arial"/>
                <a:sym typeface="Arial"/>
              </a:rPr>
              <a:t>2023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 1" panose="020B0604020202020204" charset="0"/>
              <a:cs typeface="Arial"/>
              <a:sym typeface="Arial"/>
            </a:endParaRPr>
          </a:p>
        </p:txBody>
      </p:sp>
      <p:sp>
        <p:nvSpPr>
          <p:cNvPr id="15" name="Google Shape;811;p106">
            <a:extLst>
              <a:ext uri="{FF2B5EF4-FFF2-40B4-BE49-F238E27FC236}">
                <a16:creationId xmlns:a16="http://schemas.microsoft.com/office/drawing/2014/main" id="{CBCEB422-163A-4E94-B8D7-D11F89FDB673}"/>
              </a:ext>
            </a:extLst>
          </p:cNvPr>
          <p:cNvSpPr txBox="1"/>
          <p:nvPr/>
        </p:nvSpPr>
        <p:spPr>
          <a:xfrm>
            <a:off x="6084758" y="5158200"/>
            <a:ext cx="1497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nrope 1" panose="020B0604020202020204" charset="0"/>
                <a:cs typeface="Arial"/>
                <a:sym typeface="Arial"/>
              </a:rPr>
              <a:t>2024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 1" panose="020B0604020202020204" charset="0"/>
              <a:cs typeface="Arial"/>
              <a:sym typeface="Arial"/>
            </a:endParaRPr>
          </a:p>
        </p:txBody>
      </p:sp>
      <p:sp>
        <p:nvSpPr>
          <p:cNvPr id="16" name="Google Shape;812;p106">
            <a:extLst>
              <a:ext uri="{FF2B5EF4-FFF2-40B4-BE49-F238E27FC236}">
                <a16:creationId xmlns:a16="http://schemas.microsoft.com/office/drawing/2014/main" id="{3228B56C-3DF3-4A1C-B7C7-9C393707E4E2}"/>
              </a:ext>
            </a:extLst>
          </p:cNvPr>
          <p:cNvSpPr txBox="1"/>
          <p:nvPr/>
        </p:nvSpPr>
        <p:spPr>
          <a:xfrm>
            <a:off x="8144276" y="5158200"/>
            <a:ext cx="1497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nrope 1" panose="020B0604020202020204" charset="0"/>
                <a:cs typeface="Arial"/>
                <a:sym typeface="Arial"/>
              </a:rPr>
              <a:t>2025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 1" panose="020B0604020202020204" charset="0"/>
              <a:cs typeface="Arial"/>
              <a:sym typeface="Arial"/>
            </a:endParaRPr>
          </a:p>
        </p:txBody>
      </p:sp>
      <p:sp>
        <p:nvSpPr>
          <p:cNvPr id="17" name="Google Shape;813;p106">
            <a:extLst>
              <a:ext uri="{FF2B5EF4-FFF2-40B4-BE49-F238E27FC236}">
                <a16:creationId xmlns:a16="http://schemas.microsoft.com/office/drawing/2014/main" id="{D6BBB4C8-A846-4F6B-8583-E079910D5D00}"/>
              </a:ext>
            </a:extLst>
          </p:cNvPr>
          <p:cNvSpPr txBox="1"/>
          <p:nvPr/>
        </p:nvSpPr>
        <p:spPr>
          <a:xfrm>
            <a:off x="10188301" y="5143500"/>
            <a:ext cx="1497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nrope 1" panose="020B0604020202020204" charset="0"/>
                <a:cs typeface="Arial"/>
                <a:sym typeface="Arial"/>
              </a:rPr>
              <a:t>2026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 1" panose="020B0604020202020204" charset="0"/>
              <a:cs typeface="Arial"/>
              <a:sym typeface="Arial"/>
            </a:endParaRPr>
          </a:p>
        </p:txBody>
      </p:sp>
      <p:sp>
        <p:nvSpPr>
          <p:cNvPr id="18" name="Google Shape;814;p106">
            <a:extLst>
              <a:ext uri="{FF2B5EF4-FFF2-40B4-BE49-F238E27FC236}">
                <a16:creationId xmlns:a16="http://schemas.microsoft.com/office/drawing/2014/main" id="{D096DC9A-1BC1-407D-9808-07A8F869DAD3}"/>
              </a:ext>
            </a:extLst>
          </p:cNvPr>
          <p:cNvSpPr/>
          <p:nvPr/>
        </p:nvSpPr>
        <p:spPr>
          <a:xfrm rot="16200000">
            <a:off x="4574282" y="2895487"/>
            <a:ext cx="406800" cy="6158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 1" panose="020B0604020202020204" charset="0"/>
              <a:cs typeface="Arial"/>
              <a:sym typeface="Arial"/>
            </a:endParaRPr>
          </a:p>
        </p:txBody>
      </p:sp>
      <p:sp>
        <p:nvSpPr>
          <p:cNvPr id="19" name="Google Shape;815;p106">
            <a:extLst>
              <a:ext uri="{FF2B5EF4-FFF2-40B4-BE49-F238E27FC236}">
                <a16:creationId xmlns:a16="http://schemas.microsoft.com/office/drawing/2014/main" id="{3E64EE0F-E17D-4830-8D77-009BF730A7C6}"/>
              </a:ext>
            </a:extLst>
          </p:cNvPr>
          <p:cNvSpPr txBox="1"/>
          <p:nvPr/>
        </p:nvSpPr>
        <p:spPr>
          <a:xfrm>
            <a:off x="4028770" y="6128208"/>
            <a:ext cx="1212563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kumimoji="0" lang="pt-BR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nrope 1" panose="020B0604020202020204" charset="0"/>
                <a:cs typeface="Arial"/>
                <a:sym typeface="Arial"/>
              </a:rPr>
              <a:t>FASE 1: </a:t>
            </a:r>
            <a:r>
              <a:rPr lang="es-CL" sz="1900" b="1" kern="0" dirty="0">
                <a:solidFill>
                  <a:srgbClr val="000000"/>
                </a:solidFill>
                <a:latin typeface="Manrope 1" panose="020B0604020202020204" charset="0"/>
                <a:cs typeface="Arial"/>
                <a:sym typeface="Arial"/>
              </a:rPr>
              <a:t>Software de redes abiertas y tecnologías de testbeds para RAN abierta 5G y computación de borde.</a:t>
            </a:r>
            <a:endParaRPr kumimoji="0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 1" panose="020B0604020202020204" charset="0"/>
              <a:cs typeface="Arial"/>
              <a:sym typeface="Arial"/>
            </a:endParaRPr>
          </a:p>
        </p:txBody>
      </p:sp>
      <p:sp>
        <p:nvSpPr>
          <p:cNvPr id="20" name="Google Shape;816;p106">
            <a:extLst>
              <a:ext uri="{FF2B5EF4-FFF2-40B4-BE49-F238E27FC236}">
                <a16:creationId xmlns:a16="http://schemas.microsoft.com/office/drawing/2014/main" id="{59D4DCD1-F5F3-44FD-B8E4-1A3B2EFE9B2F}"/>
              </a:ext>
            </a:extLst>
          </p:cNvPr>
          <p:cNvSpPr/>
          <p:nvPr/>
        </p:nvSpPr>
        <p:spPr>
          <a:xfrm rot="16200000">
            <a:off x="6041632" y="4405351"/>
            <a:ext cx="406800" cy="49311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 1" panose="020B0604020202020204" charset="0"/>
              <a:cs typeface="Arial"/>
              <a:sym typeface="Arial"/>
            </a:endParaRPr>
          </a:p>
        </p:txBody>
      </p:sp>
      <p:sp>
        <p:nvSpPr>
          <p:cNvPr id="21" name="Google Shape;817;p106">
            <a:extLst>
              <a:ext uri="{FF2B5EF4-FFF2-40B4-BE49-F238E27FC236}">
                <a16:creationId xmlns:a16="http://schemas.microsoft.com/office/drawing/2014/main" id="{F0E56E84-A0E9-4817-8E45-0A3C29BA99A1}"/>
              </a:ext>
            </a:extLst>
          </p:cNvPr>
          <p:cNvSpPr txBox="1"/>
          <p:nvPr/>
        </p:nvSpPr>
        <p:spPr>
          <a:xfrm>
            <a:off x="5496048" y="7074301"/>
            <a:ext cx="5857752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kumimoji="0" lang="pt-BR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nrope 1" panose="020B0604020202020204" charset="0"/>
                <a:cs typeface="Arial"/>
                <a:sym typeface="Arial"/>
              </a:rPr>
              <a:t>FASE 2: </a:t>
            </a:r>
            <a:r>
              <a:rPr lang="es-CL" sz="1900" b="1" kern="0" dirty="0">
                <a:solidFill>
                  <a:srgbClr val="000000"/>
                </a:solidFill>
                <a:latin typeface="Manrope 1" panose="020B0604020202020204" charset="0"/>
                <a:cs typeface="Arial"/>
                <a:sym typeface="Arial"/>
              </a:rPr>
              <a:t>Tecnologías de equipos RAN abiertas.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 1" panose="020B0604020202020204" charset="0"/>
              <a:cs typeface="Arial"/>
              <a:sym typeface="Arial"/>
            </a:endParaRPr>
          </a:p>
        </p:txBody>
      </p:sp>
      <p:sp>
        <p:nvSpPr>
          <p:cNvPr id="22" name="Google Shape;818;p106">
            <a:extLst>
              <a:ext uri="{FF2B5EF4-FFF2-40B4-BE49-F238E27FC236}">
                <a16:creationId xmlns:a16="http://schemas.microsoft.com/office/drawing/2014/main" id="{872A0FB9-4F14-49BF-AC7D-68DC4FFFE2AA}"/>
              </a:ext>
            </a:extLst>
          </p:cNvPr>
          <p:cNvSpPr/>
          <p:nvPr/>
        </p:nvSpPr>
        <p:spPr>
          <a:xfrm rot="16200000">
            <a:off x="8782809" y="4803018"/>
            <a:ext cx="406800" cy="6158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 1" panose="020B0604020202020204" charset="0"/>
              <a:cs typeface="Arial"/>
              <a:sym typeface="Arial"/>
            </a:endParaRPr>
          </a:p>
        </p:txBody>
      </p:sp>
      <p:sp>
        <p:nvSpPr>
          <p:cNvPr id="23" name="Google Shape;819;p106">
            <a:extLst>
              <a:ext uri="{FF2B5EF4-FFF2-40B4-BE49-F238E27FC236}">
                <a16:creationId xmlns:a16="http://schemas.microsoft.com/office/drawing/2014/main" id="{53427AC6-D03D-4ACF-9418-13B38262DEA5}"/>
              </a:ext>
            </a:extLst>
          </p:cNvPr>
          <p:cNvSpPr txBox="1"/>
          <p:nvPr/>
        </p:nvSpPr>
        <p:spPr>
          <a:xfrm>
            <a:off x="8237298" y="8085618"/>
            <a:ext cx="6850302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kumimoji="0" lang="pt-BR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nrope 1" panose="020B0604020202020204" charset="0"/>
                <a:cs typeface="Arial"/>
                <a:sym typeface="Arial"/>
              </a:rPr>
              <a:t>FASE 3: </a:t>
            </a:r>
            <a:r>
              <a:rPr lang="es-CL" sz="1900" b="1" kern="0" dirty="0">
                <a:solidFill>
                  <a:srgbClr val="FF0000"/>
                </a:solidFill>
                <a:latin typeface="Manrope 1" panose="020B0604020202020204" charset="0"/>
                <a:cs typeface="Arial"/>
                <a:sym typeface="Arial"/>
              </a:rPr>
              <a:t>Ampliación del testbed y aplicaciones (casos de uso)</a:t>
            </a:r>
            <a:endParaRPr kumimoji="0" sz="19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nrope 1" panose="020B0604020202020204" charset="0"/>
              <a:cs typeface="Arial"/>
              <a:sym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BA81D79-3302-44BE-B83C-13A63B553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13" y="7137449"/>
            <a:ext cx="3040965" cy="1240526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9E57FE70-334F-4A71-AC02-03EAC5D7D0A7}"/>
              </a:ext>
            </a:extLst>
          </p:cNvPr>
          <p:cNvSpPr/>
          <p:nvPr/>
        </p:nvSpPr>
        <p:spPr>
          <a:xfrm>
            <a:off x="504913" y="8420100"/>
            <a:ext cx="4204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>
                <a:latin typeface="Manrope 1" panose="020B0604020202020204" charset="0"/>
                <a:hlinkClick r:id="rId4"/>
              </a:rPr>
              <a:t>https://openranbrasil.org.br/</a:t>
            </a:r>
            <a:endParaRPr lang="es-CL" sz="2400" b="1" dirty="0">
              <a:latin typeface="Manrope 1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4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200725"/>
            <a:ext cx="151257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s-ES" sz="5257" dirty="0">
                <a:solidFill>
                  <a:srgbClr val="002B86"/>
                </a:solidFill>
                <a:latin typeface="Lexend Tera Bold"/>
              </a:rPr>
              <a:t>Gestión de la I+D+i en la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242884"/>
            <a:ext cx="6600828" cy="71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12"/>
              </a:lnSpc>
              <a:spcBef>
                <a:spcPct val="0"/>
              </a:spcBef>
            </a:pPr>
            <a:r>
              <a:rPr lang="es-CL" sz="4223" dirty="0">
                <a:solidFill>
                  <a:srgbClr val="000000"/>
                </a:solidFill>
                <a:latin typeface="Manrope 2"/>
              </a:rPr>
              <a:t>Distintos Modelos: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12505"/>
            <a:ext cx="14668500" cy="1623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s-CL" sz="3200" b="1" dirty="0">
                <a:solidFill>
                  <a:srgbClr val="000000"/>
                </a:solidFill>
                <a:latin typeface="Manrope 1"/>
              </a:rPr>
              <a:t>I+D+i Dirigidos o Inducidos:</a:t>
            </a:r>
          </a:p>
          <a:p>
            <a:pPr marL="457200" indent="-457200">
              <a:lnSpc>
                <a:spcPts val="3915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CL" sz="2797" dirty="0">
                <a:solidFill>
                  <a:srgbClr val="000000"/>
                </a:solidFill>
                <a:latin typeface="Manrope 1"/>
              </a:rPr>
              <a:t>Sumisión de proyectos a Agencias Financiadoras junto con Investigadores:</a:t>
            </a:r>
          </a:p>
          <a:p>
            <a:pPr marL="914400" lvl="1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L" sz="2797" dirty="0">
                <a:solidFill>
                  <a:srgbClr val="000000"/>
                </a:solidFill>
                <a:latin typeface="Manrope 1"/>
              </a:rPr>
              <a:t>Proyecto </a:t>
            </a:r>
            <a:r>
              <a:rPr lang="es-CL" sz="2797" b="1" dirty="0">
                <a:solidFill>
                  <a:srgbClr val="000000"/>
                </a:solidFill>
                <a:latin typeface="Manrope 1"/>
              </a:rPr>
              <a:t>HACKERS DO BEM</a:t>
            </a:r>
            <a:r>
              <a:rPr lang="es-CL" sz="2797" dirty="0">
                <a:solidFill>
                  <a:srgbClr val="000000"/>
                </a:solidFill>
                <a:latin typeface="Manrope 1"/>
              </a:rPr>
              <a:t>: capacitación +30.000 personas en ciberseguridad.</a:t>
            </a:r>
          </a:p>
        </p:txBody>
      </p:sp>
      <p:pic>
        <p:nvPicPr>
          <p:cNvPr id="1026" name="Picture 2" descr="Logo da instituicao">
            <a:extLst>
              <a:ext uri="{FF2B5EF4-FFF2-40B4-BE49-F238E27FC236}">
                <a16:creationId xmlns:a16="http://schemas.microsoft.com/office/drawing/2014/main" id="{5CF5CFA0-C6D3-4669-BD35-F1ED9A22A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5"/>
          <a:stretch/>
        </p:blipFill>
        <p:spPr bwMode="auto">
          <a:xfrm>
            <a:off x="13563600" y="812006"/>
            <a:ext cx="2520000" cy="9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" name="Agrupar 99">
            <a:extLst>
              <a:ext uri="{FF2B5EF4-FFF2-40B4-BE49-F238E27FC236}">
                <a16:creationId xmlns:a16="http://schemas.microsoft.com/office/drawing/2014/main" id="{58563CE5-F4AF-43CC-BDDC-DDD1DA629320}"/>
              </a:ext>
            </a:extLst>
          </p:cNvPr>
          <p:cNvGrpSpPr/>
          <p:nvPr/>
        </p:nvGrpSpPr>
        <p:grpSpPr>
          <a:xfrm>
            <a:off x="609600" y="4991100"/>
            <a:ext cx="13996927" cy="4699576"/>
            <a:chOff x="609600" y="4991100"/>
            <a:chExt cx="13996927" cy="4699576"/>
          </a:xfrm>
        </p:grpSpPr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00C01D8D-8471-4660-BF43-2B7A557AFB06}"/>
                </a:ext>
              </a:extLst>
            </p:cNvPr>
            <p:cNvSpPr txBox="1"/>
            <p:nvPr/>
          </p:nvSpPr>
          <p:spPr>
            <a:xfrm>
              <a:off x="609600" y="4991100"/>
              <a:ext cx="1250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  <a:ea typeface="Noto Sans" panose="020B0502040504020204" pitchFamily="34"/>
                  <a:cs typeface="Noto Sans" panose="020B0502040504020204" pitchFamily="34"/>
                </a:rPr>
                <a:t>3 anos</a:t>
              </a:r>
            </a:p>
          </p:txBody>
        </p:sp>
        <p:sp>
          <p:nvSpPr>
            <p:cNvPr id="8" name="Seta: para a Direita 7">
              <a:extLst>
                <a:ext uri="{FF2B5EF4-FFF2-40B4-BE49-F238E27FC236}">
                  <a16:creationId xmlns:a16="http://schemas.microsoft.com/office/drawing/2014/main" id="{D3FF99EC-656F-4C95-8849-411EFEA5FED1}"/>
                </a:ext>
              </a:extLst>
            </p:cNvPr>
            <p:cNvSpPr/>
            <p:nvPr/>
          </p:nvSpPr>
          <p:spPr>
            <a:xfrm>
              <a:off x="1859818" y="5100362"/>
              <a:ext cx="11732975" cy="30469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1" panose="020B0604020202020204" charset="0"/>
              </a:endParaRPr>
            </a:p>
          </p:txBody>
        </p:sp>
        <p:sp>
          <p:nvSpPr>
            <p:cNvPr id="9" name="Oval 16">
              <a:extLst>
                <a:ext uri="{FF2B5EF4-FFF2-40B4-BE49-F238E27FC236}">
                  <a16:creationId xmlns:a16="http://schemas.microsoft.com/office/drawing/2014/main" id="{FDB545C2-B49F-4A67-A582-6813547FEAF6}"/>
                </a:ext>
              </a:extLst>
            </p:cNvPr>
            <p:cNvSpPr/>
            <p:nvPr/>
          </p:nvSpPr>
          <p:spPr>
            <a:xfrm>
              <a:off x="2612941" y="6731579"/>
              <a:ext cx="1464730" cy="1464728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1" panose="020B0604020202020204" charset="0"/>
              </a:endParaRPr>
            </a:p>
          </p:txBody>
        </p:sp>
        <p:sp>
          <p:nvSpPr>
            <p:cNvPr id="10" name="Arrow: Chevron 1">
              <a:extLst>
                <a:ext uri="{FF2B5EF4-FFF2-40B4-BE49-F238E27FC236}">
                  <a16:creationId xmlns:a16="http://schemas.microsoft.com/office/drawing/2014/main" id="{C63FED63-E978-4A94-BF30-E172655F488D}"/>
                </a:ext>
              </a:extLst>
            </p:cNvPr>
            <p:cNvSpPr/>
            <p:nvPr/>
          </p:nvSpPr>
          <p:spPr>
            <a:xfrm>
              <a:off x="2395600" y="5906240"/>
              <a:ext cx="2089912" cy="38100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b="1" dirty="0">
                  <a:solidFill>
                    <a:prstClr val="white"/>
                  </a:solidFill>
                  <a:latin typeface="Manrope 1" panose="020B0604020202020204" charset="0"/>
                </a:rPr>
                <a:t>Nivelación</a:t>
              </a:r>
              <a:endParaRPr kumimoji="0" lang="es-CL" sz="1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1" panose="020B0604020202020204" charset="0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1E5C0F56-9E61-4862-B940-A5E452FFDB2E}"/>
                </a:ext>
              </a:extLst>
            </p:cNvPr>
            <p:cNvSpPr txBox="1"/>
            <p:nvPr/>
          </p:nvSpPr>
          <p:spPr>
            <a:xfrm>
              <a:off x="2757606" y="5388852"/>
              <a:ext cx="1250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  <a:ea typeface="Noto Sans" panose="020B0502040504020204" pitchFamily="34"/>
                  <a:cs typeface="Noto Sans" panose="020B0502040504020204" pitchFamily="34"/>
                </a:rPr>
                <a:t>30.000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1" panose="020B0604020202020204" charset="0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cxnSp>
          <p:nvCxnSpPr>
            <p:cNvPr id="12" name="Straight Connector 14">
              <a:extLst>
                <a:ext uri="{FF2B5EF4-FFF2-40B4-BE49-F238E27FC236}">
                  <a16:creationId xmlns:a16="http://schemas.microsoft.com/office/drawing/2014/main" id="{FDB659E3-7548-4DAA-AE3A-13D7BE6DE14A}"/>
                </a:ext>
              </a:extLst>
            </p:cNvPr>
            <p:cNvCxnSpPr>
              <a:cxnSpLocks/>
              <a:stCxn id="10" idx="2"/>
              <a:endCxn id="9" idx="0"/>
            </p:cNvCxnSpPr>
            <p:nvPr/>
          </p:nvCxnSpPr>
          <p:spPr>
            <a:xfrm>
              <a:off x="3345306" y="6287240"/>
              <a:ext cx="0" cy="44433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47">
              <a:extLst>
                <a:ext uri="{FF2B5EF4-FFF2-40B4-BE49-F238E27FC236}">
                  <a16:creationId xmlns:a16="http://schemas.microsoft.com/office/drawing/2014/main" id="{20FDB8F8-B4B1-459E-A333-08459D37DF87}"/>
                </a:ext>
              </a:extLst>
            </p:cNvPr>
            <p:cNvGrpSpPr/>
            <p:nvPr/>
          </p:nvGrpSpPr>
          <p:grpSpPr>
            <a:xfrm>
              <a:off x="2958002" y="6969436"/>
              <a:ext cx="783073" cy="955149"/>
              <a:chOff x="7931851" y="2464731"/>
              <a:chExt cx="1002842" cy="1223210"/>
            </a:xfrm>
            <a:solidFill>
              <a:schemeClr val="tx1"/>
            </a:solidFill>
          </p:grpSpPr>
          <p:sp>
            <p:nvSpPr>
              <p:cNvPr id="54" name="Freeform 5">
                <a:extLst>
                  <a:ext uri="{FF2B5EF4-FFF2-40B4-BE49-F238E27FC236}">
                    <a16:creationId xmlns:a16="http://schemas.microsoft.com/office/drawing/2014/main" id="{DE493AB7-01AC-4DD3-B101-6042505B80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20806" y="2650831"/>
                <a:ext cx="623981" cy="1037110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55" name="Freeform 6">
                <a:extLst>
                  <a:ext uri="{FF2B5EF4-FFF2-40B4-BE49-F238E27FC236}">
                    <a16:creationId xmlns:a16="http://schemas.microsoft.com/office/drawing/2014/main" id="{CE6033DD-D9BB-4DF9-9266-ABE06FE6F7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93151" y="2944496"/>
                <a:ext cx="44264" cy="75201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56" name="Freeform 7">
                <a:extLst>
                  <a:ext uri="{FF2B5EF4-FFF2-40B4-BE49-F238E27FC236}">
                    <a16:creationId xmlns:a16="http://schemas.microsoft.com/office/drawing/2014/main" id="{1C8DBBC1-8A33-4696-80A2-B680FA8C58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5045" y="3044923"/>
                <a:ext cx="160397" cy="257493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57" name="Freeform 8">
                <a:extLst>
                  <a:ext uri="{FF2B5EF4-FFF2-40B4-BE49-F238E27FC236}">
                    <a16:creationId xmlns:a16="http://schemas.microsoft.com/office/drawing/2014/main" id="{BE3E495C-0E93-4DCF-8AC5-C2CF145ACB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85816" y="3030644"/>
                <a:ext cx="71870" cy="8900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58" name="Freeform 9">
                <a:extLst>
                  <a:ext uri="{FF2B5EF4-FFF2-40B4-BE49-F238E27FC236}">
                    <a16:creationId xmlns:a16="http://schemas.microsoft.com/office/drawing/2014/main" id="{7B19394C-EF3B-451E-A9EA-F1CE6802D9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3044" y="2724603"/>
                <a:ext cx="259397" cy="28271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59" name="Freeform 10">
                <a:extLst>
                  <a:ext uri="{FF2B5EF4-FFF2-40B4-BE49-F238E27FC236}">
                    <a16:creationId xmlns:a16="http://schemas.microsoft.com/office/drawing/2014/main" id="{BE38E269-6AAA-4B36-808A-A477E53DE9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3044" y="2464731"/>
                <a:ext cx="39980" cy="152306"/>
              </a:xfrm>
              <a:custGeom>
                <a:avLst/>
                <a:gdLst>
                  <a:gd name="T0" fmla="*/ 24 w 48"/>
                  <a:gd name="T1" fmla="*/ 182 h 182"/>
                  <a:gd name="T2" fmla="*/ 48 w 48"/>
                  <a:gd name="T3" fmla="*/ 158 h 182"/>
                  <a:gd name="T4" fmla="*/ 48 w 48"/>
                  <a:gd name="T5" fmla="*/ 24 h 182"/>
                  <a:gd name="T6" fmla="*/ 24 w 48"/>
                  <a:gd name="T7" fmla="*/ 0 h 182"/>
                  <a:gd name="T8" fmla="*/ 0 w 48"/>
                  <a:gd name="T9" fmla="*/ 24 h 182"/>
                  <a:gd name="T10" fmla="*/ 0 w 48"/>
                  <a:gd name="T11" fmla="*/ 158 h 182"/>
                  <a:gd name="T12" fmla="*/ 24 w 48"/>
                  <a:gd name="T13" fmla="*/ 182 h 182"/>
                  <a:gd name="T14" fmla="*/ 24 w 48"/>
                  <a:gd name="T15" fmla="*/ 182 h 182"/>
                  <a:gd name="T16" fmla="*/ 24 w 48"/>
                  <a:gd name="T1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82">
                    <a:moveTo>
                      <a:pt x="24" y="182"/>
                    </a:moveTo>
                    <a:cubicBezTo>
                      <a:pt x="38" y="182"/>
                      <a:pt x="48" y="172"/>
                      <a:pt x="48" y="158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2"/>
                      <a:pt x="11" y="182"/>
                      <a:pt x="24" y="182"/>
                    </a:cubicBezTo>
                    <a:close/>
                    <a:moveTo>
                      <a:pt x="24" y="182"/>
                    </a:moveTo>
                    <a:cubicBezTo>
                      <a:pt x="24" y="182"/>
                      <a:pt x="24" y="182"/>
                      <a:pt x="24" y="18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60" name="Freeform 11">
                <a:extLst>
                  <a:ext uri="{FF2B5EF4-FFF2-40B4-BE49-F238E27FC236}">
                    <a16:creationId xmlns:a16="http://schemas.microsoft.com/office/drawing/2014/main" id="{7B841EEC-E5FB-4336-8E10-6AECDA8206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69830" y="2526606"/>
                <a:ext cx="101379" cy="140883"/>
              </a:xfrm>
              <a:custGeom>
                <a:avLst/>
                <a:gdLst>
                  <a:gd name="T0" fmla="*/ 74 w 122"/>
                  <a:gd name="T1" fmla="*/ 156 h 168"/>
                  <a:gd name="T2" fmla="*/ 94 w 122"/>
                  <a:gd name="T3" fmla="*/ 168 h 168"/>
                  <a:gd name="T4" fmla="*/ 106 w 122"/>
                  <a:gd name="T5" fmla="*/ 165 h 168"/>
                  <a:gd name="T6" fmla="*/ 115 w 122"/>
                  <a:gd name="T7" fmla="*/ 132 h 168"/>
                  <a:gd name="T8" fmla="*/ 48 w 122"/>
                  <a:gd name="T9" fmla="*/ 15 h 168"/>
                  <a:gd name="T10" fmla="*/ 15 w 122"/>
                  <a:gd name="T11" fmla="*/ 7 h 168"/>
                  <a:gd name="T12" fmla="*/ 6 w 122"/>
                  <a:gd name="T13" fmla="*/ 39 h 168"/>
                  <a:gd name="T14" fmla="*/ 74 w 122"/>
                  <a:gd name="T15" fmla="*/ 156 h 168"/>
                  <a:gd name="T16" fmla="*/ 74 w 122"/>
                  <a:gd name="T17" fmla="*/ 156 h 168"/>
                  <a:gd name="T18" fmla="*/ 74 w 122"/>
                  <a:gd name="T19" fmla="*/ 15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74" y="156"/>
                    </a:moveTo>
                    <a:cubicBezTo>
                      <a:pt x="78" y="164"/>
                      <a:pt x="86" y="168"/>
                      <a:pt x="94" y="168"/>
                    </a:cubicBezTo>
                    <a:cubicBezTo>
                      <a:pt x="98" y="168"/>
                      <a:pt x="103" y="167"/>
                      <a:pt x="106" y="165"/>
                    </a:cubicBezTo>
                    <a:cubicBezTo>
                      <a:pt x="118" y="158"/>
                      <a:pt x="122" y="143"/>
                      <a:pt x="115" y="132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1" y="4"/>
                      <a:pt x="27" y="0"/>
                      <a:pt x="15" y="7"/>
                    </a:cubicBezTo>
                    <a:cubicBezTo>
                      <a:pt x="4" y="13"/>
                      <a:pt x="0" y="28"/>
                      <a:pt x="6" y="39"/>
                    </a:cubicBezTo>
                    <a:lnTo>
                      <a:pt x="74" y="156"/>
                    </a:lnTo>
                    <a:close/>
                    <a:moveTo>
                      <a:pt x="74" y="156"/>
                    </a:moveTo>
                    <a:cubicBezTo>
                      <a:pt x="74" y="156"/>
                      <a:pt x="74" y="156"/>
                      <a:pt x="74" y="15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61" name="Freeform 12">
                <a:extLst>
                  <a:ext uri="{FF2B5EF4-FFF2-40B4-BE49-F238E27FC236}">
                    <a16:creationId xmlns:a16="http://schemas.microsoft.com/office/drawing/2014/main" id="{DBD891F6-271B-47E4-865B-292C6D1665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0507" y="3132975"/>
                <a:ext cx="142311" cy="99951"/>
              </a:xfrm>
              <a:custGeom>
                <a:avLst/>
                <a:gdLst>
                  <a:gd name="T0" fmla="*/ 155 w 171"/>
                  <a:gd name="T1" fmla="*/ 74 h 119"/>
                  <a:gd name="T2" fmla="*/ 39 w 171"/>
                  <a:gd name="T3" fmla="*/ 7 h 119"/>
                  <a:gd name="T4" fmla="*/ 6 w 171"/>
                  <a:gd name="T5" fmla="*/ 15 h 119"/>
                  <a:gd name="T6" fmla="*/ 15 w 171"/>
                  <a:gd name="T7" fmla="*/ 48 h 119"/>
                  <a:gd name="T8" fmla="*/ 131 w 171"/>
                  <a:gd name="T9" fmla="*/ 115 h 119"/>
                  <a:gd name="T10" fmla="*/ 143 w 171"/>
                  <a:gd name="T11" fmla="*/ 119 h 119"/>
                  <a:gd name="T12" fmla="*/ 164 w 171"/>
                  <a:gd name="T13" fmla="*/ 107 h 119"/>
                  <a:gd name="T14" fmla="*/ 155 w 171"/>
                  <a:gd name="T15" fmla="*/ 74 h 119"/>
                  <a:gd name="T16" fmla="*/ 155 w 171"/>
                  <a:gd name="T17" fmla="*/ 74 h 119"/>
                  <a:gd name="T18" fmla="*/ 155 w 171"/>
                  <a:gd name="T19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55" y="74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7" y="0"/>
                      <a:pt x="13" y="4"/>
                      <a:pt x="6" y="15"/>
                    </a:cubicBezTo>
                    <a:cubicBezTo>
                      <a:pt x="0" y="27"/>
                      <a:pt x="3" y="42"/>
                      <a:pt x="15" y="48"/>
                    </a:cubicBezTo>
                    <a:cubicBezTo>
                      <a:pt x="131" y="115"/>
                      <a:pt x="131" y="115"/>
                      <a:pt x="131" y="115"/>
                    </a:cubicBezTo>
                    <a:cubicBezTo>
                      <a:pt x="135" y="118"/>
                      <a:pt x="139" y="119"/>
                      <a:pt x="143" y="119"/>
                    </a:cubicBezTo>
                    <a:cubicBezTo>
                      <a:pt x="152" y="119"/>
                      <a:pt x="160" y="114"/>
                      <a:pt x="164" y="107"/>
                    </a:cubicBezTo>
                    <a:cubicBezTo>
                      <a:pt x="171" y="95"/>
                      <a:pt x="167" y="80"/>
                      <a:pt x="155" y="74"/>
                    </a:cubicBezTo>
                    <a:close/>
                    <a:moveTo>
                      <a:pt x="155" y="74"/>
                    </a:moveTo>
                    <a:cubicBezTo>
                      <a:pt x="155" y="74"/>
                      <a:pt x="155" y="74"/>
                      <a:pt x="155" y="7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62" name="Freeform 13">
                <a:extLst>
                  <a:ext uri="{FF2B5EF4-FFF2-40B4-BE49-F238E27FC236}">
                    <a16:creationId xmlns:a16="http://schemas.microsoft.com/office/drawing/2014/main" id="{676FA056-6D94-44C9-B0CD-C805DD0137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93726" y="2704613"/>
                <a:ext cx="142311" cy="98999"/>
              </a:xfrm>
              <a:custGeom>
                <a:avLst/>
                <a:gdLst>
                  <a:gd name="T0" fmla="*/ 15 w 171"/>
                  <a:gd name="T1" fmla="*/ 48 h 118"/>
                  <a:gd name="T2" fmla="*/ 132 w 171"/>
                  <a:gd name="T3" fmla="*/ 115 h 118"/>
                  <a:gd name="T4" fmla="*/ 144 w 171"/>
                  <a:gd name="T5" fmla="*/ 118 h 118"/>
                  <a:gd name="T6" fmla="*/ 165 w 171"/>
                  <a:gd name="T7" fmla="*/ 106 h 118"/>
                  <a:gd name="T8" fmla="*/ 156 w 171"/>
                  <a:gd name="T9" fmla="*/ 74 h 118"/>
                  <a:gd name="T10" fmla="*/ 39 w 171"/>
                  <a:gd name="T11" fmla="*/ 6 h 118"/>
                  <a:gd name="T12" fmla="*/ 7 w 171"/>
                  <a:gd name="T13" fmla="*/ 15 h 118"/>
                  <a:gd name="T14" fmla="*/ 15 w 171"/>
                  <a:gd name="T15" fmla="*/ 48 h 118"/>
                  <a:gd name="T16" fmla="*/ 15 w 171"/>
                  <a:gd name="T17" fmla="*/ 48 h 118"/>
                  <a:gd name="T18" fmla="*/ 15 w 171"/>
                  <a:gd name="T19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15" y="48"/>
                    </a:moveTo>
                    <a:cubicBezTo>
                      <a:pt x="132" y="115"/>
                      <a:pt x="132" y="115"/>
                      <a:pt x="132" y="115"/>
                    </a:cubicBezTo>
                    <a:cubicBezTo>
                      <a:pt x="136" y="117"/>
                      <a:pt x="140" y="118"/>
                      <a:pt x="144" y="118"/>
                    </a:cubicBezTo>
                    <a:cubicBezTo>
                      <a:pt x="152" y="118"/>
                      <a:pt x="160" y="114"/>
                      <a:pt x="165" y="106"/>
                    </a:cubicBezTo>
                    <a:cubicBezTo>
                      <a:pt x="171" y="95"/>
                      <a:pt x="167" y="80"/>
                      <a:pt x="156" y="74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7"/>
                      <a:pt x="4" y="41"/>
                      <a:pt x="15" y="48"/>
                    </a:cubicBezTo>
                    <a:close/>
                    <a:moveTo>
                      <a:pt x="15" y="48"/>
                    </a:moveTo>
                    <a:cubicBezTo>
                      <a:pt x="15" y="48"/>
                      <a:pt x="15" y="48"/>
                      <a:pt x="15" y="4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63" name="Freeform 14">
                <a:extLst>
                  <a:ext uri="{FF2B5EF4-FFF2-40B4-BE49-F238E27FC236}">
                    <a16:creationId xmlns:a16="http://schemas.microsoft.com/office/drawing/2014/main" id="{5E7BF6CB-BD21-481A-8C5E-699709AAB7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82387" y="2949255"/>
                <a:ext cx="152306" cy="40457"/>
              </a:xfrm>
              <a:custGeom>
                <a:avLst/>
                <a:gdLst>
                  <a:gd name="T0" fmla="*/ 159 w 183"/>
                  <a:gd name="T1" fmla="*/ 0 h 48"/>
                  <a:gd name="T2" fmla="*/ 24 w 183"/>
                  <a:gd name="T3" fmla="*/ 0 h 48"/>
                  <a:gd name="T4" fmla="*/ 0 w 183"/>
                  <a:gd name="T5" fmla="*/ 24 h 48"/>
                  <a:gd name="T6" fmla="*/ 24 w 183"/>
                  <a:gd name="T7" fmla="*/ 48 h 48"/>
                  <a:gd name="T8" fmla="*/ 159 w 183"/>
                  <a:gd name="T9" fmla="*/ 48 h 48"/>
                  <a:gd name="T10" fmla="*/ 183 w 183"/>
                  <a:gd name="T11" fmla="*/ 24 h 48"/>
                  <a:gd name="T12" fmla="*/ 159 w 183"/>
                  <a:gd name="T13" fmla="*/ 0 h 48"/>
                  <a:gd name="T14" fmla="*/ 159 w 183"/>
                  <a:gd name="T15" fmla="*/ 0 h 48"/>
                  <a:gd name="T16" fmla="*/ 159 w 183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48">
                    <a:moveTo>
                      <a:pt x="159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72" y="48"/>
                      <a:pt x="183" y="38"/>
                      <a:pt x="183" y="24"/>
                    </a:cubicBezTo>
                    <a:cubicBezTo>
                      <a:pt x="183" y="11"/>
                      <a:pt x="172" y="0"/>
                      <a:pt x="159" y="0"/>
                    </a:cubicBezTo>
                    <a:close/>
                    <a:moveTo>
                      <a:pt x="159" y="0"/>
                    </a:moveTo>
                    <a:cubicBezTo>
                      <a:pt x="159" y="0"/>
                      <a:pt x="159" y="0"/>
                      <a:pt x="15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id="{DA4ABC39-D5E6-496A-B152-F408F11375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31851" y="2949255"/>
                <a:ext cx="151355" cy="40457"/>
              </a:xfrm>
              <a:custGeom>
                <a:avLst/>
                <a:gdLst>
                  <a:gd name="T0" fmla="*/ 182 w 182"/>
                  <a:gd name="T1" fmla="*/ 24 h 48"/>
                  <a:gd name="T2" fmla="*/ 158 w 182"/>
                  <a:gd name="T3" fmla="*/ 0 h 48"/>
                  <a:gd name="T4" fmla="*/ 24 w 182"/>
                  <a:gd name="T5" fmla="*/ 0 h 48"/>
                  <a:gd name="T6" fmla="*/ 0 w 182"/>
                  <a:gd name="T7" fmla="*/ 24 h 48"/>
                  <a:gd name="T8" fmla="*/ 24 w 182"/>
                  <a:gd name="T9" fmla="*/ 48 h 48"/>
                  <a:gd name="T10" fmla="*/ 158 w 182"/>
                  <a:gd name="T11" fmla="*/ 48 h 48"/>
                  <a:gd name="T12" fmla="*/ 182 w 182"/>
                  <a:gd name="T13" fmla="*/ 24 h 48"/>
                  <a:gd name="T14" fmla="*/ 182 w 182"/>
                  <a:gd name="T15" fmla="*/ 24 h 48"/>
                  <a:gd name="T16" fmla="*/ 182 w 182"/>
                  <a:gd name="T1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48">
                    <a:moveTo>
                      <a:pt x="182" y="24"/>
                    </a:moveTo>
                    <a:cubicBezTo>
                      <a:pt x="182" y="11"/>
                      <a:pt x="172" y="0"/>
                      <a:pt x="15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72" y="48"/>
                      <a:pt x="182" y="38"/>
                      <a:pt x="182" y="24"/>
                    </a:cubicBezTo>
                    <a:close/>
                    <a:moveTo>
                      <a:pt x="182" y="24"/>
                    </a:moveTo>
                    <a:cubicBezTo>
                      <a:pt x="182" y="24"/>
                      <a:pt x="182" y="24"/>
                      <a:pt x="182" y="2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65" name="Freeform 16">
                <a:extLst>
                  <a:ext uri="{FF2B5EF4-FFF2-40B4-BE49-F238E27FC236}">
                    <a16:creationId xmlns:a16="http://schemas.microsoft.com/office/drawing/2014/main" id="{5FB59967-1D27-4184-B7E2-F469AB9723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0507" y="2704613"/>
                <a:ext cx="142311" cy="98999"/>
              </a:xfrm>
              <a:custGeom>
                <a:avLst/>
                <a:gdLst>
                  <a:gd name="T0" fmla="*/ 27 w 171"/>
                  <a:gd name="T1" fmla="*/ 118 h 118"/>
                  <a:gd name="T2" fmla="*/ 39 w 171"/>
                  <a:gd name="T3" fmla="*/ 115 h 118"/>
                  <a:gd name="T4" fmla="*/ 155 w 171"/>
                  <a:gd name="T5" fmla="*/ 48 h 118"/>
                  <a:gd name="T6" fmla="*/ 164 w 171"/>
                  <a:gd name="T7" fmla="*/ 15 h 118"/>
                  <a:gd name="T8" fmla="*/ 131 w 171"/>
                  <a:gd name="T9" fmla="*/ 6 h 118"/>
                  <a:gd name="T10" fmla="*/ 15 w 171"/>
                  <a:gd name="T11" fmla="*/ 74 h 118"/>
                  <a:gd name="T12" fmla="*/ 6 w 171"/>
                  <a:gd name="T13" fmla="*/ 106 h 118"/>
                  <a:gd name="T14" fmla="*/ 27 w 171"/>
                  <a:gd name="T15" fmla="*/ 118 h 118"/>
                  <a:gd name="T16" fmla="*/ 27 w 171"/>
                  <a:gd name="T17" fmla="*/ 118 h 118"/>
                  <a:gd name="T18" fmla="*/ 27 w 171"/>
                  <a:gd name="T1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27" y="118"/>
                    </a:moveTo>
                    <a:cubicBezTo>
                      <a:pt x="31" y="118"/>
                      <a:pt x="35" y="117"/>
                      <a:pt x="39" y="115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67" y="41"/>
                      <a:pt x="171" y="27"/>
                      <a:pt x="164" y="15"/>
                    </a:cubicBezTo>
                    <a:cubicBezTo>
                      <a:pt x="157" y="4"/>
                      <a:pt x="143" y="0"/>
                      <a:pt x="131" y="6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3" y="80"/>
                      <a:pt x="0" y="95"/>
                      <a:pt x="6" y="106"/>
                    </a:cubicBezTo>
                    <a:cubicBezTo>
                      <a:pt x="11" y="114"/>
                      <a:pt x="19" y="118"/>
                      <a:pt x="27" y="118"/>
                    </a:cubicBezTo>
                    <a:close/>
                    <a:moveTo>
                      <a:pt x="27" y="118"/>
                    </a:moveTo>
                    <a:cubicBezTo>
                      <a:pt x="27" y="118"/>
                      <a:pt x="27" y="118"/>
                      <a:pt x="27" y="11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66" name="Freeform 17">
                <a:extLst>
                  <a:ext uri="{FF2B5EF4-FFF2-40B4-BE49-F238E27FC236}">
                    <a16:creationId xmlns:a16="http://schemas.microsoft.com/office/drawing/2014/main" id="{5D1D5600-D0D4-4F93-B24E-06C4BEC83F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93726" y="3132975"/>
                <a:ext cx="142311" cy="99951"/>
              </a:xfrm>
              <a:custGeom>
                <a:avLst/>
                <a:gdLst>
                  <a:gd name="T0" fmla="*/ 132 w 171"/>
                  <a:gd name="T1" fmla="*/ 7 h 119"/>
                  <a:gd name="T2" fmla="*/ 15 w 171"/>
                  <a:gd name="T3" fmla="*/ 74 h 119"/>
                  <a:gd name="T4" fmla="*/ 7 w 171"/>
                  <a:gd name="T5" fmla="*/ 107 h 119"/>
                  <a:gd name="T6" fmla="*/ 28 w 171"/>
                  <a:gd name="T7" fmla="*/ 119 h 119"/>
                  <a:gd name="T8" fmla="*/ 39 w 171"/>
                  <a:gd name="T9" fmla="*/ 115 h 119"/>
                  <a:gd name="T10" fmla="*/ 156 w 171"/>
                  <a:gd name="T11" fmla="*/ 48 h 119"/>
                  <a:gd name="T12" fmla="*/ 165 w 171"/>
                  <a:gd name="T13" fmla="*/ 15 h 119"/>
                  <a:gd name="T14" fmla="*/ 132 w 171"/>
                  <a:gd name="T15" fmla="*/ 7 h 119"/>
                  <a:gd name="T16" fmla="*/ 132 w 171"/>
                  <a:gd name="T17" fmla="*/ 7 h 119"/>
                  <a:gd name="T18" fmla="*/ 132 w 171"/>
                  <a:gd name="T19" fmla="*/ 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32" y="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4" y="80"/>
                      <a:pt x="0" y="95"/>
                      <a:pt x="7" y="107"/>
                    </a:cubicBezTo>
                    <a:cubicBezTo>
                      <a:pt x="11" y="114"/>
                      <a:pt x="19" y="119"/>
                      <a:pt x="28" y="119"/>
                    </a:cubicBezTo>
                    <a:cubicBezTo>
                      <a:pt x="32" y="119"/>
                      <a:pt x="36" y="118"/>
                      <a:pt x="39" y="115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67" y="42"/>
                      <a:pt x="171" y="27"/>
                      <a:pt x="165" y="15"/>
                    </a:cubicBezTo>
                    <a:cubicBezTo>
                      <a:pt x="158" y="4"/>
                      <a:pt x="143" y="0"/>
                      <a:pt x="132" y="7"/>
                    </a:cubicBezTo>
                    <a:close/>
                    <a:moveTo>
                      <a:pt x="132" y="7"/>
                    </a:moveTo>
                    <a:cubicBezTo>
                      <a:pt x="132" y="7"/>
                      <a:pt x="132" y="7"/>
                      <a:pt x="132" y="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67" name="Freeform 18">
                <a:extLst>
                  <a:ext uri="{FF2B5EF4-FFF2-40B4-BE49-F238E27FC236}">
                    <a16:creationId xmlns:a16="http://schemas.microsoft.com/office/drawing/2014/main" id="{78EEA52C-522C-4B32-9F98-7DE32F2FD6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95336" y="2526606"/>
                <a:ext cx="101379" cy="140883"/>
              </a:xfrm>
              <a:custGeom>
                <a:avLst/>
                <a:gdLst>
                  <a:gd name="T0" fmla="*/ 15 w 122"/>
                  <a:gd name="T1" fmla="*/ 165 h 168"/>
                  <a:gd name="T2" fmla="*/ 27 w 122"/>
                  <a:gd name="T3" fmla="*/ 168 h 168"/>
                  <a:gd name="T4" fmla="*/ 48 w 122"/>
                  <a:gd name="T5" fmla="*/ 156 h 168"/>
                  <a:gd name="T6" fmla="*/ 115 w 122"/>
                  <a:gd name="T7" fmla="*/ 39 h 168"/>
                  <a:gd name="T8" fmla="*/ 107 w 122"/>
                  <a:gd name="T9" fmla="*/ 7 h 168"/>
                  <a:gd name="T10" fmla="*/ 74 w 122"/>
                  <a:gd name="T11" fmla="*/ 15 h 168"/>
                  <a:gd name="T12" fmla="*/ 7 w 122"/>
                  <a:gd name="T13" fmla="*/ 132 h 168"/>
                  <a:gd name="T14" fmla="*/ 15 w 122"/>
                  <a:gd name="T15" fmla="*/ 165 h 168"/>
                  <a:gd name="T16" fmla="*/ 15 w 122"/>
                  <a:gd name="T17" fmla="*/ 165 h 168"/>
                  <a:gd name="T18" fmla="*/ 15 w 122"/>
                  <a:gd name="T19" fmla="*/ 165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15" y="165"/>
                    </a:moveTo>
                    <a:cubicBezTo>
                      <a:pt x="19" y="167"/>
                      <a:pt x="23" y="168"/>
                      <a:pt x="27" y="168"/>
                    </a:cubicBezTo>
                    <a:cubicBezTo>
                      <a:pt x="36" y="168"/>
                      <a:pt x="44" y="164"/>
                      <a:pt x="48" y="156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22" y="28"/>
                      <a:pt x="118" y="13"/>
                      <a:pt x="107" y="7"/>
                    </a:cubicBezTo>
                    <a:cubicBezTo>
                      <a:pt x="95" y="0"/>
                      <a:pt x="80" y="4"/>
                      <a:pt x="74" y="15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0" y="143"/>
                      <a:pt x="4" y="158"/>
                      <a:pt x="15" y="165"/>
                    </a:cubicBezTo>
                    <a:close/>
                    <a:moveTo>
                      <a:pt x="15" y="165"/>
                    </a:moveTo>
                    <a:cubicBezTo>
                      <a:pt x="15" y="165"/>
                      <a:pt x="15" y="165"/>
                      <a:pt x="15" y="16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</p:grpSp>
        <p:sp>
          <p:nvSpPr>
            <p:cNvPr id="14" name="TextBox 87">
              <a:extLst>
                <a:ext uri="{FF2B5EF4-FFF2-40B4-BE49-F238E27FC236}">
                  <a16:creationId xmlns:a16="http://schemas.microsoft.com/office/drawing/2014/main" id="{FEAF9964-61BF-46D9-933B-4BE2D7D5A68E}"/>
                </a:ext>
              </a:extLst>
            </p:cNvPr>
            <p:cNvSpPr txBox="1"/>
            <p:nvPr/>
          </p:nvSpPr>
          <p:spPr>
            <a:xfrm>
              <a:off x="2621209" y="8179379"/>
              <a:ext cx="2160823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400" dirty="0">
                  <a:solidFill>
                    <a:prstClr val="black"/>
                  </a:solidFill>
                  <a:latin typeface="Manrope 1" panose="020B0604020202020204" charset="0"/>
                </a:rPr>
                <a:t>Nivelación Tecnológica para pistas de ciberseguridad</a:t>
              </a:r>
              <a:endParaRPr kumimoji="0" lang="en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1" panose="020B0604020202020204" charset="0"/>
              </a:endParaRPr>
            </a:p>
          </p:txBody>
        </p:sp>
        <p:sp>
          <p:nvSpPr>
            <p:cNvPr id="15" name="Oval 23">
              <a:extLst>
                <a:ext uri="{FF2B5EF4-FFF2-40B4-BE49-F238E27FC236}">
                  <a16:creationId xmlns:a16="http://schemas.microsoft.com/office/drawing/2014/main" id="{B5C75839-1D45-4E36-9B0B-D79D7355D780}"/>
                </a:ext>
              </a:extLst>
            </p:cNvPr>
            <p:cNvSpPr/>
            <p:nvPr/>
          </p:nvSpPr>
          <p:spPr>
            <a:xfrm>
              <a:off x="4782032" y="6731579"/>
              <a:ext cx="1464730" cy="1464728"/>
            </a:xfrm>
            <a:prstGeom prst="ellipse">
              <a:avLst/>
            </a:prstGeom>
            <a:solidFill>
              <a:schemeClr val="accent2">
                <a:alpha val="1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1" panose="020B0604020202020204" charset="0"/>
              </a:endParaRPr>
            </a:p>
          </p:txBody>
        </p:sp>
        <p:sp>
          <p:nvSpPr>
            <p:cNvPr id="16" name="Arrow: Chevron 2">
              <a:extLst>
                <a:ext uri="{FF2B5EF4-FFF2-40B4-BE49-F238E27FC236}">
                  <a16:creationId xmlns:a16="http://schemas.microsoft.com/office/drawing/2014/main" id="{9545D8D4-2934-4223-85C1-B80D87A2EF62}"/>
                </a:ext>
              </a:extLst>
            </p:cNvPr>
            <p:cNvSpPr/>
            <p:nvPr/>
          </p:nvSpPr>
          <p:spPr>
            <a:xfrm>
              <a:off x="4549873" y="5906240"/>
              <a:ext cx="2089912" cy="381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nrope 1" panose="020B0604020202020204" charset="0"/>
                </a:rPr>
                <a:t>Elemental</a:t>
              </a:r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349841CC-A625-4669-85C4-E09B69B0348B}"/>
                </a:ext>
              </a:extLst>
            </p:cNvPr>
            <p:cNvSpPr txBox="1"/>
            <p:nvPr/>
          </p:nvSpPr>
          <p:spPr>
            <a:xfrm>
              <a:off x="4911878" y="5388852"/>
              <a:ext cx="1250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  <a:ea typeface="Noto Sans" panose="020B0502040504020204" pitchFamily="34"/>
                  <a:cs typeface="Noto Sans" panose="020B0502040504020204" pitchFamily="34"/>
                </a:rPr>
                <a:t>30.000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1" panose="020B0604020202020204" charset="0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cxnSp>
          <p:nvCxnSpPr>
            <p:cNvPr id="18" name="Straight Connector 22">
              <a:extLst>
                <a:ext uri="{FF2B5EF4-FFF2-40B4-BE49-F238E27FC236}">
                  <a16:creationId xmlns:a16="http://schemas.microsoft.com/office/drawing/2014/main" id="{E8DAD22B-153C-45D6-B591-F94C93482118}"/>
                </a:ext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>
              <a:off x="5499579" y="6287240"/>
              <a:ext cx="14818" cy="44433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1E10FCB5-FD65-4C78-9976-5C5B6D53BBEE}"/>
                </a:ext>
              </a:extLst>
            </p:cNvPr>
            <p:cNvGrpSpPr/>
            <p:nvPr/>
          </p:nvGrpSpPr>
          <p:grpSpPr>
            <a:xfrm>
              <a:off x="5075517" y="7025169"/>
              <a:ext cx="877760" cy="877548"/>
              <a:chOff x="2700338" y="8651875"/>
              <a:chExt cx="6545262" cy="6543675"/>
            </a:xfrm>
            <a:solidFill>
              <a:schemeClr val="tx1"/>
            </a:solidFill>
          </p:grpSpPr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09BF0C34-4152-4447-96CD-709A4E3719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0338" y="10820400"/>
                <a:ext cx="4376737" cy="4375150"/>
              </a:xfrm>
              <a:custGeom>
                <a:avLst/>
                <a:gdLst>
                  <a:gd name="T0" fmla="*/ 477 w 1376"/>
                  <a:gd name="T1" fmla="*/ 1360 h 1376"/>
                  <a:gd name="T2" fmla="*/ 312 w 1376"/>
                  <a:gd name="T3" fmla="*/ 1212 h 1376"/>
                  <a:gd name="T4" fmla="*/ 237 w 1376"/>
                  <a:gd name="T5" fmla="*/ 1044 h 1376"/>
                  <a:gd name="T6" fmla="*/ 64 w 1376"/>
                  <a:gd name="T7" fmla="*/ 1013 h 1376"/>
                  <a:gd name="T8" fmla="*/ 51 w 1376"/>
                  <a:gd name="T9" fmla="*/ 793 h 1376"/>
                  <a:gd name="T10" fmla="*/ 117 w 1376"/>
                  <a:gd name="T11" fmla="*/ 621 h 1376"/>
                  <a:gd name="T12" fmla="*/ 16 w 1376"/>
                  <a:gd name="T13" fmla="*/ 476 h 1376"/>
                  <a:gd name="T14" fmla="*/ 164 w 1376"/>
                  <a:gd name="T15" fmla="*/ 312 h 1376"/>
                  <a:gd name="T16" fmla="*/ 332 w 1376"/>
                  <a:gd name="T17" fmla="*/ 237 h 1376"/>
                  <a:gd name="T18" fmla="*/ 363 w 1376"/>
                  <a:gd name="T19" fmla="*/ 63 h 1376"/>
                  <a:gd name="T20" fmla="*/ 583 w 1376"/>
                  <a:gd name="T21" fmla="*/ 51 h 1376"/>
                  <a:gd name="T22" fmla="*/ 755 w 1376"/>
                  <a:gd name="T23" fmla="*/ 116 h 1376"/>
                  <a:gd name="T24" fmla="*/ 900 w 1376"/>
                  <a:gd name="T25" fmla="*/ 16 h 1376"/>
                  <a:gd name="T26" fmla="*/ 1064 w 1376"/>
                  <a:gd name="T27" fmla="*/ 163 h 1376"/>
                  <a:gd name="T28" fmla="*/ 1139 w 1376"/>
                  <a:gd name="T29" fmla="*/ 331 h 1376"/>
                  <a:gd name="T30" fmla="*/ 1313 w 1376"/>
                  <a:gd name="T31" fmla="*/ 362 h 1376"/>
                  <a:gd name="T32" fmla="*/ 1360 w 1376"/>
                  <a:gd name="T33" fmla="*/ 476 h 1376"/>
                  <a:gd name="T34" fmla="*/ 1260 w 1376"/>
                  <a:gd name="T35" fmla="*/ 621 h 1376"/>
                  <a:gd name="T36" fmla="*/ 1325 w 1376"/>
                  <a:gd name="T37" fmla="*/ 793 h 1376"/>
                  <a:gd name="T38" fmla="*/ 1313 w 1376"/>
                  <a:gd name="T39" fmla="*/ 1013 h 1376"/>
                  <a:gd name="T40" fmla="*/ 1139 w 1376"/>
                  <a:gd name="T41" fmla="*/ 1044 h 1376"/>
                  <a:gd name="T42" fmla="*/ 1064 w 1376"/>
                  <a:gd name="T43" fmla="*/ 1212 h 1376"/>
                  <a:gd name="T44" fmla="*/ 900 w 1376"/>
                  <a:gd name="T45" fmla="*/ 1360 h 1376"/>
                  <a:gd name="T46" fmla="*/ 755 w 1376"/>
                  <a:gd name="T47" fmla="*/ 1259 h 1376"/>
                  <a:gd name="T48" fmla="*/ 583 w 1376"/>
                  <a:gd name="T49" fmla="*/ 1325 h 1376"/>
                  <a:gd name="T50" fmla="*/ 403 w 1376"/>
                  <a:gd name="T51" fmla="*/ 1230 h 1376"/>
                  <a:gd name="T52" fmla="*/ 544 w 1376"/>
                  <a:gd name="T53" fmla="*/ 1210 h 1376"/>
                  <a:gd name="T54" fmla="*/ 748 w 1376"/>
                  <a:gd name="T55" fmla="*/ 1167 h 1376"/>
                  <a:gd name="T56" fmla="*/ 870 w 1376"/>
                  <a:gd name="T57" fmla="*/ 1273 h 1376"/>
                  <a:gd name="T58" fmla="*/ 956 w 1376"/>
                  <a:gd name="T59" fmla="*/ 1159 h 1376"/>
                  <a:gd name="T60" fmla="*/ 1070 w 1376"/>
                  <a:gd name="T61" fmla="*/ 985 h 1376"/>
                  <a:gd name="T62" fmla="*/ 1230 w 1376"/>
                  <a:gd name="T63" fmla="*/ 973 h 1376"/>
                  <a:gd name="T64" fmla="*/ 1211 w 1376"/>
                  <a:gd name="T65" fmla="*/ 832 h 1376"/>
                  <a:gd name="T66" fmla="*/ 1168 w 1376"/>
                  <a:gd name="T67" fmla="*/ 628 h 1376"/>
                  <a:gd name="T68" fmla="*/ 1274 w 1376"/>
                  <a:gd name="T69" fmla="*/ 506 h 1376"/>
                  <a:gd name="T70" fmla="*/ 1160 w 1376"/>
                  <a:gd name="T71" fmla="*/ 420 h 1376"/>
                  <a:gd name="T72" fmla="*/ 986 w 1376"/>
                  <a:gd name="T73" fmla="*/ 306 h 1376"/>
                  <a:gd name="T74" fmla="*/ 974 w 1376"/>
                  <a:gd name="T75" fmla="*/ 146 h 1376"/>
                  <a:gd name="T76" fmla="*/ 833 w 1376"/>
                  <a:gd name="T77" fmla="*/ 165 h 1376"/>
                  <a:gd name="T78" fmla="*/ 629 w 1376"/>
                  <a:gd name="T79" fmla="*/ 208 h 1376"/>
                  <a:gd name="T80" fmla="*/ 507 w 1376"/>
                  <a:gd name="T81" fmla="*/ 102 h 1376"/>
                  <a:gd name="T82" fmla="*/ 421 w 1376"/>
                  <a:gd name="T83" fmla="*/ 216 h 1376"/>
                  <a:gd name="T84" fmla="*/ 307 w 1376"/>
                  <a:gd name="T85" fmla="*/ 390 h 1376"/>
                  <a:gd name="T86" fmla="*/ 146 w 1376"/>
                  <a:gd name="T87" fmla="*/ 402 h 1376"/>
                  <a:gd name="T88" fmla="*/ 166 w 1376"/>
                  <a:gd name="T89" fmla="*/ 543 h 1376"/>
                  <a:gd name="T90" fmla="*/ 209 w 1376"/>
                  <a:gd name="T91" fmla="*/ 747 h 1376"/>
                  <a:gd name="T92" fmla="*/ 103 w 1376"/>
                  <a:gd name="T93" fmla="*/ 869 h 1376"/>
                  <a:gd name="T94" fmla="*/ 217 w 1376"/>
                  <a:gd name="T95" fmla="*/ 955 h 1376"/>
                  <a:gd name="T96" fmla="*/ 391 w 1376"/>
                  <a:gd name="T97" fmla="*/ 1069 h 1376"/>
                  <a:gd name="T98" fmla="*/ 403 w 1376"/>
                  <a:gd name="T99" fmla="*/ 1230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76" h="1376">
                    <a:moveTo>
                      <a:pt x="509" y="1366"/>
                    </a:moveTo>
                    <a:cubicBezTo>
                      <a:pt x="498" y="1366"/>
                      <a:pt x="487" y="1364"/>
                      <a:pt x="477" y="1360"/>
                    </a:cubicBezTo>
                    <a:cubicBezTo>
                      <a:pt x="363" y="1312"/>
                      <a:pt x="363" y="1312"/>
                      <a:pt x="363" y="1312"/>
                    </a:cubicBezTo>
                    <a:cubicBezTo>
                      <a:pt x="324" y="1296"/>
                      <a:pt x="302" y="1253"/>
                      <a:pt x="312" y="1212"/>
                    </a:cubicBezTo>
                    <a:cubicBezTo>
                      <a:pt x="319" y="1188"/>
                      <a:pt x="325" y="1163"/>
                      <a:pt x="332" y="1139"/>
                    </a:cubicBezTo>
                    <a:cubicBezTo>
                      <a:pt x="297" y="1111"/>
                      <a:pt x="265" y="1079"/>
                      <a:pt x="237" y="1044"/>
                    </a:cubicBezTo>
                    <a:cubicBezTo>
                      <a:pt x="213" y="1051"/>
                      <a:pt x="188" y="1057"/>
                      <a:pt x="164" y="1064"/>
                    </a:cubicBezTo>
                    <a:cubicBezTo>
                      <a:pt x="123" y="1074"/>
                      <a:pt x="80" y="1052"/>
                      <a:pt x="64" y="1013"/>
                    </a:cubicBezTo>
                    <a:cubicBezTo>
                      <a:pt x="16" y="899"/>
                      <a:pt x="16" y="899"/>
                      <a:pt x="16" y="899"/>
                    </a:cubicBezTo>
                    <a:cubicBezTo>
                      <a:pt x="0" y="860"/>
                      <a:pt x="15" y="815"/>
                      <a:pt x="51" y="793"/>
                    </a:cubicBezTo>
                    <a:cubicBezTo>
                      <a:pt x="73" y="780"/>
                      <a:pt x="95" y="767"/>
                      <a:pt x="117" y="754"/>
                    </a:cubicBezTo>
                    <a:cubicBezTo>
                      <a:pt x="112" y="710"/>
                      <a:pt x="112" y="665"/>
                      <a:pt x="117" y="621"/>
                    </a:cubicBezTo>
                    <a:cubicBezTo>
                      <a:pt x="95" y="608"/>
                      <a:pt x="73" y="595"/>
                      <a:pt x="51" y="582"/>
                    </a:cubicBezTo>
                    <a:cubicBezTo>
                      <a:pt x="15" y="561"/>
                      <a:pt x="0" y="515"/>
                      <a:pt x="16" y="476"/>
                    </a:cubicBezTo>
                    <a:cubicBezTo>
                      <a:pt x="64" y="362"/>
                      <a:pt x="64" y="362"/>
                      <a:pt x="64" y="362"/>
                    </a:cubicBezTo>
                    <a:cubicBezTo>
                      <a:pt x="80" y="323"/>
                      <a:pt x="123" y="301"/>
                      <a:pt x="164" y="312"/>
                    </a:cubicBezTo>
                    <a:cubicBezTo>
                      <a:pt x="188" y="318"/>
                      <a:pt x="213" y="324"/>
                      <a:pt x="237" y="331"/>
                    </a:cubicBezTo>
                    <a:cubicBezTo>
                      <a:pt x="265" y="296"/>
                      <a:pt x="297" y="264"/>
                      <a:pt x="332" y="237"/>
                    </a:cubicBezTo>
                    <a:cubicBezTo>
                      <a:pt x="325" y="212"/>
                      <a:pt x="319" y="187"/>
                      <a:pt x="312" y="163"/>
                    </a:cubicBezTo>
                    <a:cubicBezTo>
                      <a:pt x="302" y="122"/>
                      <a:pt x="324" y="79"/>
                      <a:pt x="363" y="63"/>
                    </a:cubicBezTo>
                    <a:cubicBezTo>
                      <a:pt x="477" y="16"/>
                      <a:pt x="477" y="16"/>
                      <a:pt x="477" y="16"/>
                    </a:cubicBezTo>
                    <a:cubicBezTo>
                      <a:pt x="516" y="0"/>
                      <a:pt x="561" y="15"/>
                      <a:pt x="583" y="51"/>
                    </a:cubicBezTo>
                    <a:cubicBezTo>
                      <a:pt x="596" y="72"/>
                      <a:pt x="609" y="94"/>
                      <a:pt x="622" y="116"/>
                    </a:cubicBezTo>
                    <a:cubicBezTo>
                      <a:pt x="666" y="111"/>
                      <a:pt x="711" y="111"/>
                      <a:pt x="755" y="116"/>
                    </a:cubicBezTo>
                    <a:cubicBezTo>
                      <a:pt x="768" y="94"/>
                      <a:pt x="781" y="72"/>
                      <a:pt x="794" y="51"/>
                    </a:cubicBezTo>
                    <a:cubicBezTo>
                      <a:pt x="815" y="15"/>
                      <a:pt x="861" y="0"/>
                      <a:pt x="900" y="16"/>
                    </a:cubicBezTo>
                    <a:cubicBezTo>
                      <a:pt x="1014" y="63"/>
                      <a:pt x="1014" y="63"/>
                      <a:pt x="1014" y="63"/>
                    </a:cubicBezTo>
                    <a:cubicBezTo>
                      <a:pt x="1053" y="79"/>
                      <a:pt x="1075" y="122"/>
                      <a:pt x="1064" y="163"/>
                    </a:cubicBezTo>
                    <a:cubicBezTo>
                      <a:pt x="1058" y="187"/>
                      <a:pt x="1052" y="212"/>
                      <a:pt x="1045" y="237"/>
                    </a:cubicBezTo>
                    <a:cubicBezTo>
                      <a:pt x="1080" y="264"/>
                      <a:pt x="1112" y="296"/>
                      <a:pt x="1139" y="331"/>
                    </a:cubicBezTo>
                    <a:cubicBezTo>
                      <a:pt x="1164" y="324"/>
                      <a:pt x="1189" y="318"/>
                      <a:pt x="1213" y="312"/>
                    </a:cubicBezTo>
                    <a:cubicBezTo>
                      <a:pt x="1254" y="301"/>
                      <a:pt x="1297" y="323"/>
                      <a:pt x="1313" y="362"/>
                    </a:cubicBezTo>
                    <a:cubicBezTo>
                      <a:pt x="1360" y="476"/>
                      <a:pt x="1360" y="476"/>
                      <a:pt x="1360" y="476"/>
                    </a:cubicBezTo>
                    <a:cubicBezTo>
                      <a:pt x="1360" y="476"/>
                      <a:pt x="1360" y="476"/>
                      <a:pt x="1360" y="476"/>
                    </a:cubicBezTo>
                    <a:cubicBezTo>
                      <a:pt x="1376" y="515"/>
                      <a:pt x="1361" y="561"/>
                      <a:pt x="1325" y="582"/>
                    </a:cubicBezTo>
                    <a:cubicBezTo>
                      <a:pt x="1304" y="595"/>
                      <a:pt x="1282" y="608"/>
                      <a:pt x="1260" y="621"/>
                    </a:cubicBezTo>
                    <a:cubicBezTo>
                      <a:pt x="1265" y="665"/>
                      <a:pt x="1265" y="710"/>
                      <a:pt x="1260" y="754"/>
                    </a:cubicBezTo>
                    <a:cubicBezTo>
                      <a:pt x="1282" y="767"/>
                      <a:pt x="1304" y="780"/>
                      <a:pt x="1325" y="793"/>
                    </a:cubicBezTo>
                    <a:cubicBezTo>
                      <a:pt x="1361" y="815"/>
                      <a:pt x="1376" y="860"/>
                      <a:pt x="1360" y="899"/>
                    </a:cubicBezTo>
                    <a:cubicBezTo>
                      <a:pt x="1313" y="1013"/>
                      <a:pt x="1313" y="1013"/>
                      <a:pt x="1313" y="1013"/>
                    </a:cubicBezTo>
                    <a:cubicBezTo>
                      <a:pt x="1297" y="1052"/>
                      <a:pt x="1254" y="1074"/>
                      <a:pt x="1213" y="1064"/>
                    </a:cubicBezTo>
                    <a:cubicBezTo>
                      <a:pt x="1189" y="1057"/>
                      <a:pt x="1164" y="1051"/>
                      <a:pt x="1139" y="1044"/>
                    </a:cubicBezTo>
                    <a:cubicBezTo>
                      <a:pt x="1112" y="1079"/>
                      <a:pt x="1080" y="1111"/>
                      <a:pt x="1045" y="1139"/>
                    </a:cubicBezTo>
                    <a:cubicBezTo>
                      <a:pt x="1052" y="1164"/>
                      <a:pt x="1058" y="1188"/>
                      <a:pt x="1064" y="1212"/>
                    </a:cubicBezTo>
                    <a:cubicBezTo>
                      <a:pt x="1075" y="1253"/>
                      <a:pt x="1053" y="1296"/>
                      <a:pt x="1014" y="1312"/>
                    </a:cubicBezTo>
                    <a:cubicBezTo>
                      <a:pt x="900" y="1360"/>
                      <a:pt x="900" y="1360"/>
                      <a:pt x="900" y="1360"/>
                    </a:cubicBezTo>
                    <a:cubicBezTo>
                      <a:pt x="861" y="1376"/>
                      <a:pt x="815" y="1361"/>
                      <a:pt x="794" y="1325"/>
                    </a:cubicBezTo>
                    <a:cubicBezTo>
                      <a:pt x="781" y="1303"/>
                      <a:pt x="768" y="1281"/>
                      <a:pt x="755" y="1259"/>
                    </a:cubicBezTo>
                    <a:cubicBezTo>
                      <a:pt x="711" y="1264"/>
                      <a:pt x="666" y="1264"/>
                      <a:pt x="622" y="1259"/>
                    </a:cubicBezTo>
                    <a:cubicBezTo>
                      <a:pt x="609" y="1281"/>
                      <a:pt x="596" y="1303"/>
                      <a:pt x="583" y="1325"/>
                    </a:cubicBezTo>
                    <a:cubicBezTo>
                      <a:pt x="567" y="1351"/>
                      <a:pt x="539" y="1366"/>
                      <a:pt x="509" y="1366"/>
                    </a:cubicBezTo>
                    <a:close/>
                    <a:moveTo>
                      <a:pt x="403" y="1230"/>
                    </a:moveTo>
                    <a:cubicBezTo>
                      <a:pt x="507" y="1273"/>
                      <a:pt x="507" y="1273"/>
                      <a:pt x="507" y="1273"/>
                    </a:cubicBezTo>
                    <a:cubicBezTo>
                      <a:pt x="519" y="1252"/>
                      <a:pt x="532" y="1231"/>
                      <a:pt x="544" y="1210"/>
                    </a:cubicBezTo>
                    <a:cubicBezTo>
                      <a:pt x="562" y="1180"/>
                      <a:pt x="595" y="1163"/>
                      <a:pt x="629" y="1167"/>
                    </a:cubicBezTo>
                    <a:cubicBezTo>
                      <a:pt x="669" y="1172"/>
                      <a:pt x="708" y="1172"/>
                      <a:pt x="748" y="1167"/>
                    </a:cubicBezTo>
                    <a:cubicBezTo>
                      <a:pt x="782" y="1163"/>
                      <a:pt x="815" y="1180"/>
                      <a:pt x="833" y="1210"/>
                    </a:cubicBezTo>
                    <a:cubicBezTo>
                      <a:pt x="845" y="1231"/>
                      <a:pt x="857" y="1252"/>
                      <a:pt x="870" y="1273"/>
                    </a:cubicBezTo>
                    <a:cubicBezTo>
                      <a:pt x="974" y="1230"/>
                      <a:pt x="974" y="1230"/>
                      <a:pt x="974" y="1230"/>
                    </a:cubicBezTo>
                    <a:cubicBezTo>
                      <a:pt x="968" y="1206"/>
                      <a:pt x="962" y="1183"/>
                      <a:pt x="956" y="1159"/>
                    </a:cubicBezTo>
                    <a:cubicBezTo>
                      <a:pt x="947" y="1125"/>
                      <a:pt x="958" y="1090"/>
                      <a:pt x="986" y="1069"/>
                    </a:cubicBezTo>
                    <a:cubicBezTo>
                      <a:pt x="1017" y="1044"/>
                      <a:pt x="1045" y="1016"/>
                      <a:pt x="1070" y="985"/>
                    </a:cubicBezTo>
                    <a:cubicBezTo>
                      <a:pt x="1091" y="958"/>
                      <a:pt x="1126" y="946"/>
                      <a:pt x="1160" y="955"/>
                    </a:cubicBezTo>
                    <a:cubicBezTo>
                      <a:pt x="1183" y="961"/>
                      <a:pt x="1207" y="967"/>
                      <a:pt x="1230" y="973"/>
                    </a:cubicBezTo>
                    <a:cubicBezTo>
                      <a:pt x="1274" y="869"/>
                      <a:pt x="1274" y="869"/>
                      <a:pt x="1274" y="869"/>
                    </a:cubicBezTo>
                    <a:cubicBezTo>
                      <a:pt x="1253" y="856"/>
                      <a:pt x="1232" y="844"/>
                      <a:pt x="1211" y="832"/>
                    </a:cubicBezTo>
                    <a:cubicBezTo>
                      <a:pt x="1181" y="814"/>
                      <a:pt x="1164" y="781"/>
                      <a:pt x="1168" y="747"/>
                    </a:cubicBezTo>
                    <a:cubicBezTo>
                      <a:pt x="1173" y="707"/>
                      <a:pt x="1173" y="668"/>
                      <a:pt x="1168" y="628"/>
                    </a:cubicBezTo>
                    <a:cubicBezTo>
                      <a:pt x="1164" y="594"/>
                      <a:pt x="1181" y="561"/>
                      <a:pt x="1211" y="543"/>
                    </a:cubicBezTo>
                    <a:cubicBezTo>
                      <a:pt x="1232" y="531"/>
                      <a:pt x="1253" y="519"/>
                      <a:pt x="1274" y="506"/>
                    </a:cubicBezTo>
                    <a:cubicBezTo>
                      <a:pt x="1230" y="402"/>
                      <a:pt x="1230" y="402"/>
                      <a:pt x="1230" y="402"/>
                    </a:cubicBezTo>
                    <a:cubicBezTo>
                      <a:pt x="1207" y="408"/>
                      <a:pt x="1183" y="414"/>
                      <a:pt x="1160" y="420"/>
                    </a:cubicBezTo>
                    <a:cubicBezTo>
                      <a:pt x="1126" y="429"/>
                      <a:pt x="1091" y="418"/>
                      <a:pt x="1070" y="390"/>
                    </a:cubicBezTo>
                    <a:cubicBezTo>
                      <a:pt x="1045" y="359"/>
                      <a:pt x="1017" y="331"/>
                      <a:pt x="986" y="306"/>
                    </a:cubicBezTo>
                    <a:cubicBezTo>
                      <a:pt x="958" y="285"/>
                      <a:pt x="947" y="250"/>
                      <a:pt x="956" y="216"/>
                    </a:cubicBezTo>
                    <a:cubicBezTo>
                      <a:pt x="962" y="193"/>
                      <a:pt x="968" y="169"/>
                      <a:pt x="974" y="146"/>
                    </a:cubicBezTo>
                    <a:cubicBezTo>
                      <a:pt x="870" y="102"/>
                      <a:pt x="870" y="102"/>
                      <a:pt x="870" y="102"/>
                    </a:cubicBezTo>
                    <a:cubicBezTo>
                      <a:pt x="857" y="123"/>
                      <a:pt x="845" y="144"/>
                      <a:pt x="833" y="165"/>
                    </a:cubicBezTo>
                    <a:cubicBezTo>
                      <a:pt x="815" y="195"/>
                      <a:pt x="782" y="212"/>
                      <a:pt x="748" y="208"/>
                    </a:cubicBezTo>
                    <a:cubicBezTo>
                      <a:pt x="708" y="203"/>
                      <a:pt x="668" y="203"/>
                      <a:pt x="629" y="208"/>
                    </a:cubicBezTo>
                    <a:cubicBezTo>
                      <a:pt x="595" y="212"/>
                      <a:pt x="561" y="195"/>
                      <a:pt x="544" y="165"/>
                    </a:cubicBezTo>
                    <a:cubicBezTo>
                      <a:pt x="532" y="144"/>
                      <a:pt x="519" y="123"/>
                      <a:pt x="507" y="102"/>
                    </a:cubicBezTo>
                    <a:cubicBezTo>
                      <a:pt x="403" y="146"/>
                      <a:pt x="403" y="146"/>
                      <a:pt x="403" y="146"/>
                    </a:cubicBezTo>
                    <a:cubicBezTo>
                      <a:pt x="409" y="169"/>
                      <a:pt x="415" y="193"/>
                      <a:pt x="421" y="216"/>
                    </a:cubicBezTo>
                    <a:cubicBezTo>
                      <a:pt x="430" y="250"/>
                      <a:pt x="418" y="285"/>
                      <a:pt x="391" y="306"/>
                    </a:cubicBezTo>
                    <a:cubicBezTo>
                      <a:pt x="360" y="331"/>
                      <a:pt x="332" y="359"/>
                      <a:pt x="307" y="390"/>
                    </a:cubicBezTo>
                    <a:cubicBezTo>
                      <a:pt x="286" y="418"/>
                      <a:pt x="251" y="429"/>
                      <a:pt x="217" y="420"/>
                    </a:cubicBezTo>
                    <a:cubicBezTo>
                      <a:pt x="193" y="414"/>
                      <a:pt x="170" y="408"/>
                      <a:pt x="146" y="402"/>
                    </a:cubicBezTo>
                    <a:cubicBezTo>
                      <a:pt x="103" y="506"/>
                      <a:pt x="103" y="506"/>
                      <a:pt x="103" y="506"/>
                    </a:cubicBezTo>
                    <a:cubicBezTo>
                      <a:pt x="124" y="519"/>
                      <a:pt x="145" y="531"/>
                      <a:pt x="166" y="543"/>
                    </a:cubicBezTo>
                    <a:cubicBezTo>
                      <a:pt x="196" y="561"/>
                      <a:pt x="213" y="594"/>
                      <a:pt x="209" y="628"/>
                    </a:cubicBezTo>
                    <a:cubicBezTo>
                      <a:pt x="204" y="668"/>
                      <a:pt x="204" y="708"/>
                      <a:pt x="209" y="747"/>
                    </a:cubicBezTo>
                    <a:cubicBezTo>
                      <a:pt x="213" y="781"/>
                      <a:pt x="196" y="815"/>
                      <a:pt x="166" y="832"/>
                    </a:cubicBezTo>
                    <a:cubicBezTo>
                      <a:pt x="145" y="844"/>
                      <a:pt x="124" y="856"/>
                      <a:pt x="103" y="869"/>
                    </a:cubicBezTo>
                    <a:cubicBezTo>
                      <a:pt x="146" y="973"/>
                      <a:pt x="146" y="973"/>
                      <a:pt x="146" y="973"/>
                    </a:cubicBezTo>
                    <a:cubicBezTo>
                      <a:pt x="170" y="968"/>
                      <a:pt x="193" y="961"/>
                      <a:pt x="217" y="955"/>
                    </a:cubicBezTo>
                    <a:cubicBezTo>
                      <a:pt x="251" y="946"/>
                      <a:pt x="286" y="958"/>
                      <a:pt x="307" y="985"/>
                    </a:cubicBezTo>
                    <a:cubicBezTo>
                      <a:pt x="332" y="1016"/>
                      <a:pt x="360" y="1044"/>
                      <a:pt x="391" y="1069"/>
                    </a:cubicBezTo>
                    <a:cubicBezTo>
                      <a:pt x="418" y="1090"/>
                      <a:pt x="430" y="1125"/>
                      <a:pt x="421" y="1159"/>
                    </a:cubicBezTo>
                    <a:cubicBezTo>
                      <a:pt x="415" y="1183"/>
                      <a:pt x="409" y="1206"/>
                      <a:pt x="403" y="12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E8EDB303-DFB4-487E-83D0-47D4D98D2D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2375" y="11879263"/>
                <a:ext cx="2255837" cy="2120900"/>
              </a:xfrm>
              <a:custGeom>
                <a:avLst/>
                <a:gdLst>
                  <a:gd name="T0" fmla="*/ 354 w 709"/>
                  <a:gd name="T1" fmla="*/ 667 h 667"/>
                  <a:gd name="T2" fmla="*/ 235 w 709"/>
                  <a:gd name="T3" fmla="*/ 643 h 667"/>
                  <a:gd name="T4" fmla="*/ 66 w 709"/>
                  <a:gd name="T5" fmla="*/ 474 h 667"/>
                  <a:gd name="T6" fmla="*/ 235 w 709"/>
                  <a:gd name="T7" fmla="*/ 66 h 667"/>
                  <a:gd name="T8" fmla="*/ 643 w 709"/>
                  <a:gd name="T9" fmla="*/ 235 h 667"/>
                  <a:gd name="T10" fmla="*/ 643 w 709"/>
                  <a:gd name="T11" fmla="*/ 235 h 667"/>
                  <a:gd name="T12" fmla="*/ 474 w 709"/>
                  <a:gd name="T13" fmla="*/ 643 h 667"/>
                  <a:gd name="T14" fmla="*/ 354 w 709"/>
                  <a:gd name="T15" fmla="*/ 667 h 667"/>
                  <a:gd name="T16" fmla="*/ 354 w 709"/>
                  <a:gd name="T17" fmla="*/ 134 h 667"/>
                  <a:gd name="T18" fmla="*/ 270 w 709"/>
                  <a:gd name="T19" fmla="*/ 151 h 667"/>
                  <a:gd name="T20" fmla="*/ 150 w 709"/>
                  <a:gd name="T21" fmla="*/ 439 h 667"/>
                  <a:gd name="T22" fmla="*/ 270 w 709"/>
                  <a:gd name="T23" fmla="*/ 559 h 667"/>
                  <a:gd name="T24" fmla="*/ 439 w 709"/>
                  <a:gd name="T25" fmla="*/ 559 h 667"/>
                  <a:gd name="T26" fmla="*/ 558 w 709"/>
                  <a:gd name="T27" fmla="*/ 270 h 667"/>
                  <a:gd name="T28" fmla="*/ 354 w 709"/>
                  <a:gd name="T29" fmla="*/ 134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667">
                    <a:moveTo>
                      <a:pt x="354" y="667"/>
                    </a:moveTo>
                    <a:cubicBezTo>
                      <a:pt x="314" y="667"/>
                      <a:pt x="273" y="659"/>
                      <a:pt x="235" y="643"/>
                    </a:cubicBezTo>
                    <a:cubicBezTo>
                      <a:pt x="158" y="611"/>
                      <a:pt x="98" y="551"/>
                      <a:pt x="66" y="474"/>
                    </a:cubicBezTo>
                    <a:cubicBezTo>
                      <a:pt x="0" y="315"/>
                      <a:pt x="76" y="132"/>
                      <a:pt x="235" y="66"/>
                    </a:cubicBezTo>
                    <a:cubicBezTo>
                      <a:pt x="394" y="0"/>
                      <a:pt x="577" y="76"/>
                      <a:pt x="643" y="235"/>
                    </a:cubicBezTo>
                    <a:cubicBezTo>
                      <a:pt x="643" y="235"/>
                      <a:pt x="643" y="235"/>
                      <a:pt x="643" y="235"/>
                    </a:cubicBezTo>
                    <a:cubicBezTo>
                      <a:pt x="709" y="394"/>
                      <a:pt x="633" y="577"/>
                      <a:pt x="474" y="643"/>
                    </a:cubicBezTo>
                    <a:cubicBezTo>
                      <a:pt x="435" y="659"/>
                      <a:pt x="395" y="667"/>
                      <a:pt x="354" y="667"/>
                    </a:cubicBezTo>
                    <a:close/>
                    <a:moveTo>
                      <a:pt x="354" y="134"/>
                    </a:moveTo>
                    <a:cubicBezTo>
                      <a:pt x="326" y="134"/>
                      <a:pt x="297" y="139"/>
                      <a:pt x="270" y="151"/>
                    </a:cubicBezTo>
                    <a:cubicBezTo>
                      <a:pt x="157" y="197"/>
                      <a:pt x="104" y="327"/>
                      <a:pt x="150" y="439"/>
                    </a:cubicBezTo>
                    <a:cubicBezTo>
                      <a:pt x="173" y="494"/>
                      <a:pt x="215" y="536"/>
                      <a:pt x="270" y="559"/>
                    </a:cubicBezTo>
                    <a:cubicBezTo>
                      <a:pt x="324" y="581"/>
                      <a:pt x="384" y="581"/>
                      <a:pt x="439" y="559"/>
                    </a:cubicBezTo>
                    <a:cubicBezTo>
                      <a:pt x="551" y="512"/>
                      <a:pt x="605" y="383"/>
                      <a:pt x="558" y="270"/>
                    </a:cubicBezTo>
                    <a:cubicBezTo>
                      <a:pt x="523" y="185"/>
                      <a:pt x="441" y="134"/>
                      <a:pt x="354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FC8D8262-F0DE-4F66-B916-5BFBDEAD22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4075" y="8651875"/>
                <a:ext cx="3311525" cy="3309938"/>
              </a:xfrm>
              <a:custGeom>
                <a:avLst/>
                <a:gdLst>
                  <a:gd name="T0" fmla="*/ 476 w 1041"/>
                  <a:gd name="T1" fmla="*/ 1041 h 1041"/>
                  <a:gd name="T2" fmla="*/ 397 w 1041"/>
                  <a:gd name="T3" fmla="*/ 930 h 1041"/>
                  <a:gd name="T4" fmla="*/ 279 w 1041"/>
                  <a:gd name="T5" fmla="*/ 927 h 1041"/>
                  <a:gd name="T6" fmla="*/ 121 w 1041"/>
                  <a:gd name="T7" fmla="*/ 857 h 1041"/>
                  <a:gd name="T8" fmla="*/ 143 w 1041"/>
                  <a:gd name="T9" fmla="*/ 723 h 1041"/>
                  <a:gd name="T10" fmla="*/ 62 w 1041"/>
                  <a:gd name="T11" fmla="*/ 637 h 1041"/>
                  <a:gd name="T12" fmla="*/ 0 w 1041"/>
                  <a:gd name="T13" fmla="*/ 476 h 1041"/>
                  <a:gd name="T14" fmla="*/ 111 w 1041"/>
                  <a:gd name="T15" fmla="*/ 397 h 1041"/>
                  <a:gd name="T16" fmla="*/ 114 w 1041"/>
                  <a:gd name="T17" fmla="*/ 279 h 1041"/>
                  <a:gd name="T18" fmla="*/ 184 w 1041"/>
                  <a:gd name="T19" fmla="*/ 121 h 1041"/>
                  <a:gd name="T20" fmla="*/ 318 w 1041"/>
                  <a:gd name="T21" fmla="*/ 143 h 1041"/>
                  <a:gd name="T22" fmla="*/ 404 w 1041"/>
                  <a:gd name="T23" fmla="*/ 62 h 1041"/>
                  <a:gd name="T24" fmla="*/ 565 w 1041"/>
                  <a:gd name="T25" fmla="*/ 0 h 1041"/>
                  <a:gd name="T26" fmla="*/ 644 w 1041"/>
                  <a:gd name="T27" fmla="*/ 110 h 1041"/>
                  <a:gd name="T28" fmla="*/ 762 w 1041"/>
                  <a:gd name="T29" fmla="*/ 114 h 1041"/>
                  <a:gd name="T30" fmla="*/ 920 w 1041"/>
                  <a:gd name="T31" fmla="*/ 184 h 1041"/>
                  <a:gd name="T32" fmla="*/ 898 w 1041"/>
                  <a:gd name="T33" fmla="*/ 318 h 1041"/>
                  <a:gd name="T34" fmla="*/ 979 w 1041"/>
                  <a:gd name="T35" fmla="*/ 404 h 1041"/>
                  <a:gd name="T36" fmla="*/ 1041 w 1041"/>
                  <a:gd name="T37" fmla="*/ 565 h 1041"/>
                  <a:gd name="T38" fmla="*/ 931 w 1041"/>
                  <a:gd name="T39" fmla="*/ 644 h 1041"/>
                  <a:gd name="T40" fmla="*/ 927 w 1041"/>
                  <a:gd name="T41" fmla="*/ 762 h 1041"/>
                  <a:gd name="T42" fmla="*/ 857 w 1041"/>
                  <a:gd name="T43" fmla="*/ 920 h 1041"/>
                  <a:gd name="T44" fmla="*/ 723 w 1041"/>
                  <a:gd name="T45" fmla="*/ 898 h 1041"/>
                  <a:gd name="T46" fmla="*/ 637 w 1041"/>
                  <a:gd name="T47" fmla="*/ 979 h 1041"/>
                  <a:gd name="T48" fmla="*/ 488 w 1041"/>
                  <a:gd name="T49" fmla="*/ 954 h 1041"/>
                  <a:gd name="T50" fmla="*/ 559 w 1041"/>
                  <a:gd name="T51" fmla="*/ 910 h 1041"/>
                  <a:gd name="T52" fmla="*/ 689 w 1041"/>
                  <a:gd name="T53" fmla="*/ 817 h 1041"/>
                  <a:gd name="T54" fmla="*/ 804 w 1041"/>
                  <a:gd name="T55" fmla="*/ 849 h 1041"/>
                  <a:gd name="T56" fmla="*/ 823 w 1041"/>
                  <a:gd name="T57" fmla="*/ 769 h 1041"/>
                  <a:gd name="T58" fmla="*/ 850 w 1041"/>
                  <a:gd name="T59" fmla="*/ 611 h 1041"/>
                  <a:gd name="T60" fmla="*/ 954 w 1041"/>
                  <a:gd name="T61" fmla="*/ 553 h 1041"/>
                  <a:gd name="T62" fmla="*/ 910 w 1041"/>
                  <a:gd name="T63" fmla="*/ 482 h 1041"/>
                  <a:gd name="T64" fmla="*/ 817 w 1041"/>
                  <a:gd name="T65" fmla="*/ 352 h 1041"/>
                  <a:gd name="T66" fmla="*/ 850 w 1041"/>
                  <a:gd name="T67" fmla="*/ 237 h 1041"/>
                  <a:gd name="T68" fmla="*/ 769 w 1041"/>
                  <a:gd name="T69" fmla="*/ 218 h 1041"/>
                  <a:gd name="T70" fmla="*/ 612 w 1041"/>
                  <a:gd name="T71" fmla="*/ 191 h 1041"/>
                  <a:gd name="T72" fmla="*/ 553 w 1041"/>
                  <a:gd name="T73" fmla="*/ 87 h 1041"/>
                  <a:gd name="T74" fmla="*/ 482 w 1041"/>
                  <a:gd name="T75" fmla="*/ 131 h 1041"/>
                  <a:gd name="T76" fmla="*/ 353 w 1041"/>
                  <a:gd name="T77" fmla="*/ 224 h 1041"/>
                  <a:gd name="T78" fmla="*/ 237 w 1041"/>
                  <a:gd name="T79" fmla="*/ 191 h 1041"/>
                  <a:gd name="T80" fmla="*/ 218 w 1041"/>
                  <a:gd name="T81" fmla="*/ 272 h 1041"/>
                  <a:gd name="T82" fmla="*/ 192 w 1041"/>
                  <a:gd name="T83" fmla="*/ 429 h 1041"/>
                  <a:gd name="T84" fmla="*/ 87 w 1041"/>
                  <a:gd name="T85" fmla="*/ 488 h 1041"/>
                  <a:gd name="T86" fmla="*/ 131 w 1041"/>
                  <a:gd name="T87" fmla="*/ 559 h 1041"/>
                  <a:gd name="T88" fmla="*/ 224 w 1041"/>
                  <a:gd name="T89" fmla="*/ 688 h 1041"/>
                  <a:gd name="T90" fmla="*/ 192 w 1041"/>
                  <a:gd name="T91" fmla="*/ 804 h 1041"/>
                  <a:gd name="T92" fmla="*/ 272 w 1041"/>
                  <a:gd name="T93" fmla="*/ 823 h 1041"/>
                  <a:gd name="T94" fmla="*/ 430 w 1041"/>
                  <a:gd name="T95" fmla="*/ 849 h 1041"/>
                  <a:gd name="T96" fmla="*/ 488 w 1041"/>
                  <a:gd name="T97" fmla="*/ 954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41" h="1041">
                    <a:moveTo>
                      <a:pt x="565" y="1041"/>
                    </a:moveTo>
                    <a:cubicBezTo>
                      <a:pt x="476" y="1041"/>
                      <a:pt x="476" y="1041"/>
                      <a:pt x="476" y="1041"/>
                    </a:cubicBezTo>
                    <a:cubicBezTo>
                      <a:pt x="440" y="1041"/>
                      <a:pt x="409" y="1014"/>
                      <a:pt x="404" y="979"/>
                    </a:cubicBezTo>
                    <a:cubicBezTo>
                      <a:pt x="402" y="963"/>
                      <a:pt x="399" y="947"/>
                      <a:pt x="397" y="930"/>
                    </a:cubicBezTo>
                    <a:cubicBezTo>
                      <a:pt x="370" y="922"/>
                      <a:pt x="343" y="911"/>
                      <a:pt x="318" y="898"/>
                    </a:cubicBezTo>
                    <a:cubicBezTo>
                      <a:pt x="305" y="907"/>
                      <a:pt x="292" y="917"/>
                      <a:pt x="279" y="927"/>
                    </a:cubicBezTo>
                    <a:cubicBezTo>
                      <a:pt x="250" y="948"/>
                      <a:pt x="210" y="945"/>
                      <a:pt x="184" y="920"/>
                    </a:cubicBezTo>
                    <a:cubicBezTo>
                      <a:pt x="121" y="857"/>
                      <a:pt x="121" y="857"/>
                      <a:pt x="121" y="857"/>
                    </a:cubicBezTo>
                    <a:cubicBezTo>
                      <a:pt x="96" y="831"/>
                      <a:pt x="93" y="791"/>
                      <a:pt x="114" y="762"/>
                    </a:cubicBezTo>
                    <a:cubicBezTo>
                      <a:pt x="124" y="749"/>
                      <a:pt x="133" y="736"/>
                      <a:pt x="143" y="723"/>
                    </a:cubicBezTo>
                    <a:cubicBezTo>
                      <a:pt x="130" y="698"/>
                      <a:pt x="119" y="671"/>
                      <a:pt x="111" y="644"/>
                    </a:cubicBezTo>
                    <a:cubicBezTo>
                      <a:pt x="94" y="642"/>
                      <a:pt x="78" y="639"/>
                      <a:pt x="62" y="637"/>
                    </a:cubicBezTo>
                    <a:cubicBezTo>
                      <a:pt x="27" y="632"/>
                      <a:pt x="0" y="601"/>
                      <a:pt x="0" y="565"/>
                    </a:cubicBezTo>
                    <a:cubicBezTo>
                      <a:pt x="0" y="476"/>
                      <a:pt x="0" y="476"/>
                      <a:pt x="0" y="476"/>
                    </a:cubicBezTo>
                    <a:cubicBezTo>
                      <a:pt x="0" y="440"/>
                      <a:pt x="27" y="409"/>
                      <a:pt x="62" y="404"/>
                    </a:cubicBezTo>
                    <a:cubicBezTo>
                      <a:pt x="78" y="401"/>
                      <a:pt x="94" y="399"/>
                      <a:pt x="111" y="397"/>
                    </a:cubicBezTo>
                    <a:cubicBezTo>
                      <a:pt x="119" y="369"/>
                      <a:pt x="130" y="343"/>
                      <a:pt x="143" y="318"/>
                    </a:cubicBezTo>
                    <a:cubicBezTo>
                      <a:pt x="133" y="305"/>
                      <a:pt x="124" y="291"/>
                      <a:pt x="114" y="279"/>
                    </a:cubicBezTo>
                    <a:cubicBezTo>
                      <a:pt x="93" y="250"/>
                      <a:pt x="96" y="209"/>
                      <a:pt x="121" y="184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210" y="96"/>
                      <a:pt x="250" y="92"/>
                      <a:pt x="279" y="114"/>
                    </a:cubicBezTo>
                    <a:cubicBezTo>
                      <a:pt x="292" y="123"/>
                      <a:pt x="305" y="133"/>
                      <a:pt x="318" y="143"/>
                    </a:cubicBezTo>
                    <a:cubicBezTo>
                      <a:pt x="343" y="129"/>
                      <a:pt x="370" y="118"/>
                      <a:pt x="397" y="110"/>
                    </a:cubicBezTo>
                    <a:cubicBezTo>
                      <a:pt x="399" y="94"/>
                      <a:pt x="402" y="78"/>
                      <a:pt x="404" y="62"/>
                    </a:cubicBezTo>
                    <a:cubicBezTo>
                      <a:pt x="409" y="27"/>
                      <a:pt x="440" y="0"/>
                      <a:pt x="476" y="0"/>
                    </a:cubicBezTo>
                    <a:cubicBezTo>
                      <a:pt x="565" y="0"/>
                      <a:pt x="565" y="0"/>
                      <a:pt x="565" y="0"/>
                    </a:cubicBezTo>
                    <a:cubicBezTo>
                      <a:pt x="601" y="0"/>
                      <a:pt x="632" y="27"/>
                      <a:pt x="637" y="62"/>
                    </a:cubicBezTo>
                    <a:cubicBezTo>
                      <a:pt x="640" y="78"/>
                      <a:pt x="642" y="94"/>
                      <a:pt x="644" y="110"/>
                    </a:cubicBezTo>
                    <a:cubicBezTo>
                      <a:pt x="672" y="118"/>
                      <a:pt x="698" y="129"/>
                      <a:pt x="723" y="143"/>
                    </a:cubicBezTo>
                    <a:cubicBezTo>
                      <a:pt x="736" y="133"/>
                      <a:pt x="750" y="123"/>
                      <a:pt x="762" y="114"/>
                    </a:cubicBezTo>
                    <a:cubicBezTo>
                      <a:pt x="791" y="92"/>
                      <a:pt x="832" y="96"/>
                      <a:pt x="857" y="121"/>
                    </a:cubicBezTo>
                    <a:cubicBezTo>
                      <a:pt x="920" y="184"/>
                      <a:pt x="920" y="184"/>
                      <a:pt x="920" y="184"/>
                    </a:cubicBezTo>
                    <a:cubicBezTo>
                      <a:pt x="945" y="209"/>
                      <a:pt x="949" y="250"/>
                      <a:pt x="927" y="278"/>
                    </a:cubicBezTo>
                    <a:cubicBezTo>
                      <a:pt x="918" y="291"/>
                      <a:pt x="908" y="305"/>
                      <a:pt x="898" y="318"/>
                    </a:cubicBezTo>
                    <a:cubicBezTo>
                      <a:pt x="912" y="343"/>
                      <a:pt x="923" y="369"/>
                      <a:pt x="931" y="397"/>
                    </a:cubicBezTo>
                    <a:cubicBezTo>
                      <a:pt x="947" y="399"/>
                      <a:pt x="963" y="401"/>
                      <a:pt x="979" y="404"/>
                    </a:cubicBezTo>
                    <a:cubicBezTo>
                      <a:pt x="1014" y="409"/>
                      <a:pt x="1041" y="440"/>
                      <a:pt x="1041" y="476"/>
                    </a:cubicBezTo>
                    <a:cubicBezTo>
                      <a:pt x="1041" y="565"/>
                      <a:pt x="1041" y="565"/>
                      <a:pt x="1041" y="565"/>
                    </a:cubicBezTo>
                    <a:cubicBezTo>
                      <a:pt x="1041" y="601"/>
                      <a:pt x="1014" y="632"/>
                      <a:pt x="979" y="637"/>
                    </a:cubicBezTo>
                    <a:cubicBezTo>
                      <a:pt x="963" y="639"/>
                      <a:pt x="947" y="642"/>
                      <a:pt x="931" y="644"/>
                    </a:cubicBezTo>
                    <a:cubicBezTo>
                      <a:pt x="923" y="671"/>
                      <a:pt x="911" y="698"/>
                      <a:pt x="898" y="723"/>
                    </a:cubicBezTo>
                    <a:cubicBezTo>
                      <a:pt x="908" y="736"/>
                      <a:pt x="918" y="749"/>
                      <a:pt x="927" y="762"/>
                    </a:cubicBezTo>
                    <a:cubicBezTo>
                      <a:pt x="949" y="791"/>
                      <a:pt x="945" y="831"/>
                      <a:pt x="920" y="857"/>
                    </a:cubicBezTo>
                    <a:cubicBezTo>
                      <a:pt x="857" y="920"/>
                      <a:pt x="857" y="920"/>
                      <a:pt x="857" y="920"/>
                    </a:cubicBezTo>
                    <a:cubicBezTo>
                      <a:pt x="832" y="945"/>
                      <a:pt x="791" y="948"/>
                      <a:pt x="762" y="927"/>
                    </a:cubicBezTo>
                    <a:cubicBezTo>
                      <a:pt x="750" y="917"/>
                      <a:pt x="736" y="907"/>
                      <a:pt x="723" y="898"/>
                    </a:cubicBezTo>
                    <a:cubicBezTo>
                      <a:pt x="698" y="911"/>
                      <a:pt x="672" y="922"/>
                      <a:pt x="644" y="930"/>
                    </a:cubicBezTo>
                    <a:cubicBezTo>
                      <a:pt x="642" y="947"/>
                      <a:pt x="640" y="963"/>
                      <a:pt x="637" y="979"/>
                    </a:cubicBezTo>
                    <a:cubicBezTo>
                      <a:pt x="632" y="1014"/>
                      <a:pt x="601" y="1041"/>
                      <a:pt x="565" y="1041"/>
                    </a:cubicBezTo>
                    <a:close/>
                    <a:moveTo>
                      <a:pt x="488" y="954"/>
                    </a:moveTo>
                    <a:cubicBezTo>
                      <a:pt x="553" y="954"/>
                      <a:pt x="553" y="954"/>
                      <a:pt x="553" y="954"/>
                    </a:cubicBezTo>
                    <a:cubicBezTo>
                      <a:pt x="555" y="939"/>
                      <a:pt x="557" y="924"/>
                      <a:pt x="559" y="910"/>
                    </a:cubicBezTo>
                    <a:cubicBezTo>
                      <a:pt x="563" y="881"/>
                      <a:pt x="583" y="857"/>
                      <a:pt x="612" y="849"/>
                    </a:cubicBezTo>
                    <a:cubicBezTo>
                      <a:pt x="639" y="842"/>
                      <a:pt x="665" y="831"/>
                      <a:pt x="689" y="817"/>
                    </a:cubicBezTo>
                    <a:cubicBezTo>
                      <a:pt x="714" y="803"/>
                      <a:pt x="746" y="805"/>
                      <a:pt x="769" y="823"/>
                    </a:cubicBezTo>
                    <a:cubicBezTo>
                      <a:pt x="781" y="832"/>
                      <a:pt x="793" y="841"/>
                      <a:pt x="804" y="849"/>
                    </a:cubicBezTo>
                    <a:cubicBezTo>
                      <a:pt x="850" y="804"/>
                      <a:pt x="850" y="804"/>
                      <a:pt x="850" y="804"/>
                    </a:cubicBezTo>
                    <a:cubicBezTo>
                      <a:pt x="841" y="792"/>
                      <a:pt x="832" y="780"/>
                      <a:pt x="823" y="769"/>
                    </a:cubicBezTo>
                    <a:cubicBezTo>
                      <a:pt x="805" y="745"/>
                      <a:pt x="803" y="714"/>
                      <a:pt x="817" y="688"/>
                    </a:cubicBezTo>
                    <a:cubicBezTo>
                      <a:pt x="831" y="664"/>
                      <a:pt x="842" y="638"/>
                      <a:pt x="850" y="611"/>
                    </a:cubicBezTo>
                    <a:cubicBezTo>
                      <a:pt x="857" y="583"/>
                      <a:pt x="881" y="562"/>
                      <a:pt x="910" y="559"/>
                    </a:cubicBezTo>
                    <a:cubicBezTo>
                      <a:pt x="925" y="557"/>
                      <a:pt x="940" y="555"/>
                      <a:pt x="954" y="553"/>
                    </a:cubicBezTo>
                    <a:cubicBezTo>
                      <a:pt x="954" y="488"/>
                      <a:pt x="954" y="488"/>
                      <a:pt x="954" y="488"/>
                    </a:cubicBezTo>
                    <a:cubicBezTo>
                      <a:pt x="940" y="486"/>
                      <a:pt x="925" y="484"/>
                      <a:pt x="910" y="482"/>
                    </a:cubicBezTo>
                    <a:cubicBezTo>
                      <a:pt x="881" y="478"/>
                      <a:pt x="857" y="458"/>
                      <a:pt x="850" y="429"/>
                    </a:cubicBezTo>
                    <a:cubicBezTo>
                      <a:pt x="842" y="402"/>
                      <a:pt x="831" y="376"/>
                      <a:pt x="817" y="352"/>
                    </a:cubicBezTo>
                    <a:cubicBezTo>
                      <a:pt x="803" y="327"/>
                      <a:pt x="805" y="295"/>
                      <a:pt x="823" y="272"/>
                    </a:cubicBezTo>
                    <a:cubicBezTo>
                      <a:pt x="832" y="260"/>
                      <a:pt x="841" y="248"/>
                      <a:pt x="850" y="237"/>
                    </a:cubicBezTo>
                    <a:cubicBezTo>
                      <a:pt x="804" y="191"/>
                      <a:pt x="804" y="191"/>
                      <a:pt x="804" y="191"/>
                    </a:cubicBezTo>
                    <a:cubicBezTo>
                      <a:pt x="793" y="200"/>
                      <a:pt x="781" y="209"/>
                      <a:pt x="769" y="218"/>
                    </a:cubicBezTo>
                    <a:cubicBezTo>
                      <a:pt x="746" y="236"/>
                      <a:pt x="714" y="238"/>
                      <a:pt x="689" y="224"/>
                    </a:cubicBezTo>
                    <a:cubicBezTo>
                      <a:pt x="665" y="210"/>
                      <a:pt x="639" y="199"/>
                      <a:pt x="612" y="191"/>
                    </a:cubicBezTo>
                    <a:cubicBezTo>
                      <a:pt x="583" y="184"/>
                      <a:pt x="563" y="160"/>
                      <a:pt x="559" y="131"/>
                    </a:cubicBezTo>
                    <a:cubicBezTo>
                      <a:pt x="557" y="116"/>
                      <a:pt x="555" y="101"/>
                      <a:pt x="553" y="87"/>
                    </a:cubicBezTo>
                    <a:cubicBezTo>
                      <a:pt x="488" y="87"/>
                      <a:pt x="488" y="87"/>
                      <a:pt x="488" y="87"/>
                    </a:cubicBezTo>
                    <a:cubicBezTo>
                      <a:pt x="486" y="101"/>
                      <a:pt x="484" y="116"/>
                      <a:pt x="482" y="131"/>
                    </a:cubicBezTo>
                    <a:cubicBezTo>
                      <a:pt x="479" y="160"/>
                      <a:pt x="458" y="184"/>
                      <a:pt x="430" y="191"/>
                    </a:cubicBezTo>
                    <a:cubicBezTo>
                      <a:pt x="403" y="199"/>
                      <a:pt x="377" y="210"/>
                      <a:pt x="353" y="224"/>
                    </a:cubicBezTo>
                    <a:cubicBezTo>
                      <a:pt x="327" y="238"/>
                      <a:pt x="296" y="236"/>
                      <a:pt x="272" y="218"/>
                    </a:cubicBezTo>
                    <a:cubicBezTo>
                      <a:pt x="261" y="209"/>
                      <a:pt x="249" y="200"/>
                      <a:pt x="237" y="191"/>
                    </a:cubicBezTo>
                    <a:cubicBezTo>
                      <a:pt x="192" y="237"/>
                      <a:pt x="192" y="237"/>
                      <a:pt x="192" y="237"/>
                    </a:cubicBezTo>
                    <a:cubicBezTo>
                      <a:pt x="200" y="248"/>
                      <a:pt x="209" y="260"/>
                      <a:pt x="218" y="272"/>
                    </a:cubicBezTo>
                    <a:cubicBezTo>
                      <a:pt x="236" y="295"/>
                      <a:pt x="238" y="327"/>
                      <a:pt x="224" y="352"/>
                    </a:cubicBezTo>
                    <a:cubicBezTo>
                      <a:pt x="210" y="376"/>
                      <a:pt x="199" y="402"/>
                      <a:pt x="192" y="429"/>
                    </a:cubicBezTo>
                    <a:cubicBezTo>
                      <a:pt x="184" y="458"/>
                      <a:pt x="160" y="478"/>
                      <a:pt x="131" y="482"/>
                    </a:cubicBezTo>
                    <a:cubicBezTo>
                      <a:pt x="117" y="484"/>
                      <a:pt x="102" y="486"/>
                      <a:pt x="87" y="488"/>
                    </a:cubicBezTo>
                    <a:cubicBezTo>
                      <a:pt x="87" y="553"/>
                      <a:pt x="87" y="553"/>
                      <a:pt x="87" y="553"/>
                    </a:cubicBezTo>
                    <a:cubicBezTo>
                      <a:pt x="102" y="555"/>
                      <a:pt x="117" y="557"/>
                      <a:pt x="131" y="559"/>
                    </a:cubicBezTo>
                    <a:cubicBezTo>
                      <a:pt x="160" y="562"/>
                      <a:pt x="184" y="583"/>
                      <a:pt x="192" y="611"/>
                    </a:cubicBezTo>
                    <a:cubicBezTo>
                      <a:pt x="199" y="638"/>
                      <a:pt x="210" y="664"/>
                      <a:pt x="224" y="688"/>
                    </a:cubicBezTo>
                    <a:cubicBezTo>
                      <a:pt x="238" y="714"/>
                      <a:pt x="236" y="745"/>
                      <a:pt x="218" y="769"/>
                    </a:cubicBezTo>
                    <a:cubicBezTo>
                      <a:pt x="209" y="780"/>
                      <a:pt x="200" y="792"/>
                      <a:pt x="192" y="804"/>
                    </a:cubicBezTo>
                    <a:cubicBezTo>
                      <a:pt x="237" y="849"/>
                      <a:pt x="237" y="849"/>
                      <a:pt x="237" y="849"/>
                    </a:cubicBezTo>
                    <a:cubicBezTo>
                      <a:pt x="249" y="841"/>
                      <a:pt x="261" y="832"/>
                      <a:pt x="272" y="823"/>
                    </a:cubicBezTo>
                    <a:cubicBezTo>
                      <a:pt x="296" y="805"/>
                      <a:pt x="327" y="803"/>
                      <a:pt x="353" y="817"/>
                    </a:cubicBezTo>
                    <a:cubicBezTo>
                      <a:pt x="377" y="831"/>
                      <a:pt x="403" y="842"/>
                      <a:pt x="430" y="849"/>
                    </a:cubicBezTo>
                    <a:cubicBezTo>
                      <a:pt x="458" y="857"/>
                      <a:pt x="479" y="881"/>
                      <a:pt x="482" y="910"/>
                    </a:cubicBezTo>
                    <a:cubicBezTo>
                      <a:pt x="484" y="924"/>
                      <a:pt x="486" y="939"/>
                      <a:pt x="488" y="9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81819827-0054-493C-B66D-01D8F47062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00875" y="9717088"/>
                <a:ext cx="1179512" cy="1179513"/>
              </a:xfrm>
              <a:custGeom>
                <a:avLst/>
                <a:gdLst>
                  <a:gd name="T0" fmla="*/ 186 w 371"/>
                  <a:gd name="T1" fmla="*/ 371 h 371"/>
                  <a:gd name="T2" fmla="*/ 0 w 371"/>
                  <a:gd name="T3" fmla="*/ 185 h 371"/>
                  <a:gd name="T4" fmla="*/ 186 w 371"/>
                  <a:gd name="T5" fmla="*/ 0 h 371"/>
                  <a:gd name="T6" fmla="*/ 371 w 371"/>
                  <a:gd name="T7" fmla="*/ 185 h 371"/>
                  <a:gd name="T8" fmla="*/ 186 w 371"/>
                  <a:gd name="T9" fmla="*/ 371 h 371"/>
                  <a:gd name="T10" fmla="*/ 186 w 371"/>
                  <a:gd name="T11" fmla="*/ 82 h 371"/>
                  <a:gd name="T12" fmla="*/ 83 w 371"/>
                  <a:gd name="T13" fmla="*/ 185 h 371"/>
                  <a:gd name="T14" fmla="*/ 186 w 371"/>
                  <a:gd name="T15" fmla="*/ 288 h 371"/>
                  <a:gd name="T16" fmla="*/ 289 w 371"/>
                  <a:gd name="T17" fmla="*/ 185 h 371"/>
                  <a:gd name="T18" fmla="*/ 186 w 371"/>
                  <a:gd name="T19" fmla="*/ 82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371">
                    <a:moveTo>
                      <a:pt x="186" y="371"/>
                    </a:moveTo>
                    <a:cubicBezTo>
                      <a:pt x="83" y="371"/>
                      <a:pt x="0" y="288"/>
                      <a:pt x="0" y="185"/>
                    </a:cubicBezTo>
                    <a:cubicBezTo>
                      <a:pt x="0" y="83"/>
                      <a:pt x="83" y="0"/>
                      <a:pt x="186" y="0"/>
                    </a:cubicBezTo>
                    <a:cubicBezTo>
                      <a:pt x="288" y="0"/>
                      <a:pt x="371" y="83"/>
                      <a:pt x="371" y="185"/>
                    </a:cubicBezTo>
                    <a:cubicBezTo>
                      <a:pt x="371" y="288"/>
                      <a:pt x="288" y="371"/>
                      <a:pt x="186" y="371"/>
                    </a:cubicBezTo>
                    <a:close/>
                    <a:moveTo>
                      <a:pt x="186" y="82"/>
                    </a:moveTo>
                    <a:cubicBezTo>
                      <a:pt x="129" y="82"/>
                      <a:pt x="83" y="128"/>
                      <a:pt x="83" y="185"/>
                    </a:cubicBezTo>
                    <a:cubicBezTo>
                      <a:pt x="83" y="242"/>
                      <a:pt x="129" y="288"/>
                      <a:pt x="186" y="288"/>
                    </a:cubicBezTo>
                    <a:cubicBezTo>
                      <a:pt x="243" y="288"/>
                      <a:pt x="289" y="242"/>
                      <a:pt x="289" y="185"/>
                    </a:cubicBezTo>
                    <a:cubicBezTo>
                      <a:pt x="289" y="128"/>
                      <a:pt x="243" y="82"/>
                      <a:pt x="186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</p:grpSp>
        <p:sp>
          <p:nvSpPr>
            <p:cNvPr id="20" name="TextBox 88">
              <a:extLst>
                <a:ext uri="{FF2B5EF4-FFF2-40B4-BE49-F238E27FC236}">
                  <a16:creationId xmlns:a16="http://schemas.microsoft.com/office/drawing/2014/main" id="{B79F2467-042E-409C-960B-D24473BBC06A}"/>
                </a:ext>
              </a:extLst>
            </p:cNvPr>
            <p:cNvSpPr txBox="1"/>
            <p:nvPr/>
          </p:nvSpPr>
          <p:spPr>
            <a:xfrm>
              <a:off x="5005815" y="8179379"/>
              <a:ext cx="19512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rPr>
                <a:t>Elemental de ciberseguridad</a:t>
              </a:r>
            </a:p>
          </p:txBody>
        </p:sp>
        <p:sp>
          <p:nvSpPr>
            <p:cNvPr id="21" name="Oval 31">
              <a:extLst>
                <a:ext uri="{FF2B5EF4-FFF2-40B4-BE49-F238E27FC236}">
                  <a16:creationId xmlns:a16="http://schemas.microsoft.com/office/drawing/2014/main" id="{3CB59B71-5367-4669-8121-CBE03A3EE5C7}"/>
                </a:ext>
              </a:extLst>
            </p:cNvPr>
            <p:cNvSpPr/>
            <p:nvPr/>
          </p:nvSpPr>
          <p:spPr>
            <a:xfrm>
              <a:off x="6957114" y="6714651"/>
              <a:ext cx="1464730" cy="1464728"/>
            </a:xfrm>
            <a:prstGeom prst="ellipse">
              <a:avLst/>
            </a:prstGeom>
            <a:solidFill>
              <a:schemeClr val="accent4">
                <a:alpha val="1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1" panose="020B0604020202020204" charset="0"/>
              </a:endParaRPr>
            </a:p>
          </p:txBody>
        </p:sp>
        <p:grpSp>
          <p:nvGrpSpPr>
            <p:cNvPr id="22" name="Group 82">
              <a:extLst>
                <a:ext uri="{FF2B5EF4-FFF2-40B4-BE49-F238E27FC236}">
                  <a16:creationId xmlns:a16="http://schemas.microsoft.com/office/drawing/2014/main" id="{722B782D-C4FD-4F30-9867-4ADE07855102}"/>
                </a:ext>
              </a:extLst>
            </p:cNvPr>
            <p:cNvGrpSpPr/>
            <p:nvPr/>
          </p:nvGrpSpPr>
          <p:grpSpPr>
            <a:xfrm>
              <a:off x="7233909" y="6987665"/>
              <a:ext cx="906777" cy="906777"/>
              <a:chOff x="5757333" y="2943779"/>
              <a:chExt cx="795498" cy="795498"/>
            </a:xfrm>
          </p:grpSpPr>
          <p:grpSp>
            <p:nvGrpSpPr>
              <p:cNvPr id="46" name="Group 83">
                <a:extLst>
                  <a:ext uri="{FF2B5EF4-FFF2-40B4-BE49-F238E27FC236}">
                    <a16:creationId xmlns:a16="http://schemas.microsoft.com/office/drawing/2014/main" id="{0CB6081A-3BDA-4A40-A92C-8EA2AAACE76A}"/>
                  </a:ext>
                </a:extLst>
              </p:cNvPr>
              <p:cNvGrpSpPr/>
              <p:nvPr/>
            </p:nvGrpSpPr>
            <p:grpSpPr>
              <a:xfrm>
                <a:off x="5995780" y="3294766"/>
                <a:ext cx="449164" cy="265293"/>
                <a:chOff x="7175537" y="4438243"/>
                <a:chExt cx="347386" cy="205179"/>
              </a:xfrm>
              <a:solidFill>
                <a:srgbClr val="00B050"/>
              </a:solidFill>
            </p:grpSpPr>
            <p:sp>
              <p:nvSpPr>
                <p:cNvPr id="48" name="Rectangle: Rounded Corners 85">
                  <a:extLst>
                    <a:ext uri="{FF2B5EF4-FFF2-40B4-BE49-F238E27FC236}">
                      <a16:creationId xmlns:a16="http://schemas.microsoft.com/office/drawing/2014/main" id="{C781E5C4-A245-46BA-9ACA-67D659EDCAD4}"/>
                    </a:ext>
                  </a:extLst>
                </p:cNvPr>
                <p:cNvSpPr/>
                <p:nvPr/>
              </p:nvSpPr>
              <p:spPr>
                <a:xfrm rot="2700000">
                  <a:off x="7120649" y="4493131"/>
                  <a:ext cx="205179" cy="95403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anrope 1" panose="020B0604020202020204" charset="0"/>
                  </a:endParaRPr>
                </a:p>
              </p:txBody>
            </p:sp>
            <p:sp>
              <p:nvSpPr>
                <p:cNvPr id="49" name="Rectangle: Rounded Corners 86">
                  <a:extLst>
                    <a:ext uri="{FF2B5EF4-FFF2-40B4-BE49-F238E27FC236}">
                      <a16:creationId xmlns:a16="http://schemas.microsoft.com/office/drawing/2014/main" id="{2E11E9CA-2FB3-45D7-AFE9-80EC0E509ACF}"/>
                    </a:ext>
                  </a:extLst>
                </p:cNvPr>
                <p:cNvSpPr/>
                <p:nvPr/>
              </p:nvSpPr>
              <p:spPr>
                <a:xfrm rot="8100000">
                  <a:off x="7183296" y="4445599"/>
                  <a:ext cx="339627" cy="95402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anrope 1" panose="020B0604020202020204" charset="0"/>
                  </a:endParaRPr>
                </a:p>
              </p:txBody>
            </p:sp>
          </p:grpSp>
          <p:sp>
            <p:nvSpPr>
              <p:cNvPr id="47" name="Oval 84">
                <a:extLst>
                  <a:ext uri="{FF2B5EF4-FFF2-40B4-BE49-F238E27FC236}">
                    <a16:creationId xmlns:a16="http://schemas.microsoft.com/office/drawing/2014/main" id="{BE615683-A59A-4D8F-A49B-C6AE824DE652}"/>
                  </a:ext>
                </a:extLst>
              </p:cNvPr>
              <p:cNvSpPr/>
              <p:nvPr/>
            </p:nvSpPr>
            <p:spPr>
              <a:xfrm>
                <a:off x="5757333" y="2943779"/>
                <a:ext cx="795498" cy="795498"/>
              </a:xfrm>
              <a:prstGeom prst="ellipse">
                <a:avLst/>
              </a:prstGeom>
              <a:noFill/>
              <a:ln w="889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</p:grpSp>
        <p:sp>
          <p:nvSpPr>
            <p:cNvPr id="23" name="Arrow: Chevron 4">
              <a:extLst>
                <a:ext uri="{FF2B5EF4-FFF2-40B4-BE49-F238E27FC236}">
                  <a16:creationId xmlns:a16="http://schemas.microsoft.com/office/drawing/2014/main" id="{3ADA2B54-DAA3-4461-B3F9-040DF3657E7F}"/>
                </a:ext>
              </a:extLst>
            </p:cNvPr>
            <p:cNvSpPr/>
            <p:nvPr/>
          </p:nvSpPr>
          <p:spPr>
            <a:xfrm>
              <a:off x="6736231" y="5906240"/>
              <a:ext cx="2089912" cy="381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nrope 1" panose="020B0604020202020204" charset="0"/>
                </a:rPr>
                <a:t>Fundamental</a:t>
              </a:r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3E31503F-0CEC-4080-A60C-42D152909E23}"/>
                </a:ext>
              </a:extLst>
            </p:cNvPr>
            <p:cNvSpPr txBox="1"/>
            <p:nvPr/>
          </p:nvSpPr>
          <p:spPr>
            <a:xfrm>
              <a:off x="7089770" y="5388852"/>
              <a:ext cx="1250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  <a:ea typeface="Noto Sans" panose="020B0502040504020204" pitchFamily="34"/>
                  <a:cs typeface="Noto Sans" panose="020B0502040504020204" pitchFamily="34"/>
                </a:rPr>
                <a:t>3.000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1" panose="020B0604020202020204" charset="0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cxnSp>
          <p:nvCxnSpPr>
            <p:cNvPr id="25" name="Straight Connector 30">
              <a:extLst>
                <a:ext uri="{FF2B5EF4-FFF2-40B4-BE49-F238E27FC236}">
                  <a16:creationId xmlns:a16="http://schemas.microsoft.com/office/drawing/2014/main" id="{FF139A31-3A45-426E-AAD9-96CB26145E84}"/>
                </a:ext>
              </a:extLst>
            </p:cNvPr>
            <p:cNvCxnSpPr>
              <a:cxnSpLocks/>
              <a:stCxn id="23" idx="2"/>
              <a:endCxn id="21" idx="0"/>
            </p:cNvCxnSpPr>
            <p:nvPr/>
          </p:nvCxnSpPr>
          <p:spPr>
            <a:xfrm>
              <a:off x="7685937" y="6287240"/>
              <a:ext cx="3542" cy="42741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89">
              <a:extLst>
                <a:ext uri="{FF2B5EF4-FFF2-40B4-BE49-F238E27FC236}">
                  <a16:creationId xmlns:a16="http://schemas.microsoft.com/office/drawing/2014/main" id="{F903B46C-C281-4E89-B08C-7F1365F160CD}"/>
                </a:ext>
              </a:extLst>
            </p:cNvPr>
            <p:cNvSpPr txBox="1"/>
            <p:nvPr/>
          </p:nvSpPr>
          <p:spPr>
            <a:xfrm>
              <a:off x="6673202" y="8179379"/>
              <a:ext cx="202455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400" dirty="0">
                  <a:solidFill>
                    <a:prstClr val="black"/>
                  </a:solidFill>
                  <a:latin typeface="Manrope 1" panose="020B0604020202020204" charset="0"/>
                </a:rPr>
                <a:t>Conceptos y prácticas de ciberseguridad en módulos</a:t>
              </a: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1" panose="020B0604020202020204" charset="0"/>
              </a:endParaRPr>
            </a:p>
          </p:txBody>
        </p:sp>
        <p:sp>
          <p:nvSpPr>
            <p:cNvPr id="27" name="Oval 38">
              <a:extLst>
                <a:ext uri="{FF2B5EF4-FFF2-40B4-BE49-F238E27FC236}">
                  <a16:creationId xmlns:a16="http://schemas.microsoft.com/office/drawing/2014/main" id="{D23F0080-9476-4F50-9C57-8C7634C1B4DD}"/>
                </a:ext>
              </a:extLst>
            </p:cNvPr>
            <p:cNvSpPr/>
            <p:nvPr/>
          </p:nvSpPr>
          <p:spPr>
            <a:xfrm>
              <a:off x="9127842" y="6731579"/>
              <a:ext cx="1464730" cy="1464728"/>
            </a:xfrm>
            <a:prstGeom prst="ellipse">
              <a:avLst/>
            </a:prstGeom>
            <a:solidFill>
              <a:schemeClr val="accent5">
                <a:alpha val="1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1" panose="020B0604020202020204" charset="0"/>
              </a:endParaRPr>
            </a:p>
          </p:txBody>
        </p:sp>
        <p:sp>
          <p:nvSpPr>
            <p:cNvPr id="28" name="Arrow: Chevron 5">
              <a:extLst>
                <a:ext uri="{FF2B5EF4-FFF2-40B4-BE49-F238E27FC236}">
                  <a16:creationId xmlns:a16="http://schemas.microsoft.com/office/drawing/2014/main" id="{53413551-740E-42E1-921E-2C5399D6EC5C}"/>
                </a:ext>
              </a:extLst>
            </p:cNvPr>
            <p:cNvSpPr/>
            <p:nvPr/>
          </p:nvSpPr>
          <p:spPr>
            <a:xfrm>
              <a:off x="8898494" y="5906240"/>
              <a:ext cx="2089912" cy="38100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nrope 1" panose="020B0604020202020204" charset="0"/>
                </a:rPr>
                <a:t>Experto</a:t>
              </a:r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D5C30C16-30ED-45A2-BEAA-2B90F37C660C}"/>
                </a:ext>
              </a:extLst>
            </p:cNvPr>
            <p:cNvSpPr txBox="1"/>
            <p:nvPr/>
          </p:nvSpPr>
          <p:spPr>
            <a:xfrm>
              <a:off x="9252032" y="5388852"/>
              <a:ext cx="1250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  <a:ea typeface="Noto Sans" panose="020B0502040504020204" pitchFamily="34"/>
                  <a:cs typeface="Noto Sans" panose="020B0502040504020204" pitchFamily="34"/>
                </a:rPr>
                <a:t>2.000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1" panose="020B0604020202020204" charset="0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cxnSp>
          <p:nvCxnSpPr>
            <p:cNvPr id="30" name="Straight Connector 37">
              <a:extLst>
                <a:ext uri="{FF2B5EF4-FFF2-40B4-BE49-F238E27FC236}">
                  <a16:creationId xmlns:a16="http://schemas.microsoft.com/office/drawing/2014/main" id="{0A1DD91F-8CCC-4C82-AD47-D73993D72E68}"/>
                </a:ext>
              </a:extLst>
            </p:cNvPr>
            <p:cNvCxnSpPr>
              <a:cxnSpLocks/>
              <a:stCxn id="28" idx="2"/>
              <a:endCxn id="27" idx="0"/>
            </p:cNvCxnSpPr>
            <p:nvPr/>
          </p:nvCxnSpPr>
          <p:spPr>
            <a:xfrm>
              <a:off x="9848200" y="6287240"/>
              <a:ext cx="12007" cy="444339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72">
              <a:extLst>
                <a:ext uri="{FF2B5EF4-FFF2-40B4-BE49-F238E27FC236}">
                  <a16:creationId xmlns:a16="http://schemas.microsoft.com/office/drawing/2014/main" id="{D07272DB-3080-437B-AC64-7D4F97B7F3C5}"/>
                </a:ext>
              </a:extLst>
            </p:cNvPr>
            <p:cNvGrpSpPr/>
            <p:nvPr/>
          </p:nvGrpSpPr>
          <p:grpSpPr>
            <a:xfrm>
              <a:off x="9325805" y="6904542"/>
              <a:ext cx="1044790" cy="1100135"/>
              <a:chOff x="5995988" y="2712903"/>
              <a:chExt cx="2457450" cy="2587625"/>
            </a:xfrm>
            <a:solidFill>
              <a:schemeClr val="tx1"/>
            </a:solidFill>
          </p:grpSpPr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17C2AE3E-BC84-435B-946D-1EA686BF1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5988" y="2712903"/>
                <a:ext cx="2457450" cy="2587625"/>
              </a:xfrm>
              <a:custGeom>
                <a:avLst/>
                <a:gdLst>
                  <a:gd name="T0" fmla="*/ 707 w 771"/>
                  <a:gd name="T1" fmla="*/ 219 h 812"/>
                  <a:gd name="T2" fmla="*/ 760 w 771"/>
                  <a:gd name="T3" fmla="*/ 369 h 812"/>
                  <a:gd name="T4" fmla="*/ 685 w 771"/>
                  <a:gd name="T5" fmla="*/ 634 h 812"/>
                  <a:gd name="T6" fmla="*/ 197 w 771"/>
                  <a:gd name="T7" fmla="*/ 707 h 812"/>
                  <a:gd name="T8" fmla="*/ 97 w 771"/>
                  <a:gd name="T9" fmla="*/ 220 h 812"/>
                  <a:gd name="T10" fmla="*/ 594 w 771"/>
                  <a:gd name="T11" fmla="*/ 106 h 812"/>
                  <a:gd name="T12" fmla="*/ 552 w 771"/>
                  <a:gd name="T13" fmla="*/ 147 h 812"/>
                  <a:gd name="T14" fmla="*/ 509 w 771"/>
                  <a:gd name="T15" fmla="*/ 128 h 812"/>
                  <a:gd name="T16" fmla="*/ 454 w 771"/>
                  <a:gd name="T17" fmla="*/ 113 h 812"/>
                  <a:gd name="T18" fmla="*/ 372 w 771"/>
                  <a:gd name="T19" fmla="*/ 110 h 812"/>
                  <a:gd name="T20" fmla="*/ 241 w 771"/>
                  <a:gd name="T21" fmla="*/ 155 h 812"/>
                  <a:gd name="T22" fmla="*/ 147 w 771"/>
                  <a:gd name="T23" fmla="*/ 249 h 812"/>
                  <a:gd name="T24" fmla="*/ 115 w 771"/>
                  <a:gd name="T25" fmla="*/ 317 h 812"/>
                  <a:gd name="T26" fmla="*/ 103 w 771"/>
                  <a:gd name="T27" fmla="*/ 366 h 812"/>
                  <a:gd name="T28" fmla="*/ 102 w 771"/>
                  <a:gd name="T29" fmla="*/ 450 h 812"/>
                  <a:gd name="T30" fmla="*/ 124 w 771"/>
                  <a:gd name="T31" fmla="*/ 528 h 812"/>
                  <a:gd name="T32" fmla="*/ 209 w 771"/>
                  <a:gd name="T33" fmla="*/ 643 h 812"/>
                  <a:gd name="T34" fmla="*/ 295 w 771"/>
                  <a:gd name="T35" fmla="*/ 694 h 812"/>
                  <a:gd name="T36" fmla="*/ 357 w 771"/>
                  <a:gd name="T37" fmla="*/ 710 h 812"/>
                  <a:gd name="T38" fmla="*/ 439 w 771"/>
                  <a:gd name="T39" fmla="*/ 711 h 812"/>
                  <a:gd name="T40" fmla="*/ 512 w 771"/>
                  <a:gd name="T41" fmla="*/ 693 h 812"/>
                  <a:gd name="T42" fmla="*/ 585 w 771"/>
                  <a:gd name="T43" fmla="*/ 652 h 812"/>
                  <a:gd name="T44" fmla="*/ 644 w 771"/>
                  <a:gd name="T45" fmla="*/ 592 h 812"/>
                  <a:gd name="T46" fmla="*/ 677 w 771"/>
                  <a:gd name="T47" fmla="*/ 536 h 812"/>
                  <a:gd name="T48" fmla="*/ 696 w 771"/>
                  <a:gd name="T49" fmla="*/ 482 h 812"/>
                  <a:gd name="T50" fmla="*/ 704 w 771"/>
                  <a:gd name="T51" fmla="*/ 432 h 812"/>
                  <a:gd name="T52" fmla="*/ 702 w 771"/>
                  <a:gd name="T53" fmla="*/ 374 h 812"/>
                  <a:gd name="T54" fmla="*/ 695 w 771"/>
                  <a:gd name="T55" fmla="*/ 334 h 812"/>
                  <a:gd name="T56" fmla="*/ 666 w 771"/>
                  <a:gd name="T57" fmla="*/ 264 h 812"/>
                  <a:gd name="T58" fmla="*/ 667 w 771"/>
                  <a:gd name="T59" fmla="*/ 258 h 812"/>
                  <a:gd name="T60" fmla="*/ 703 w 771"/>
                  <a:gd name="T61" fmla="*/ 222 h 812"/>
                  <a:gd name="T62" fmla="*/ 707 w 771"/>
                  <a:gd name="T63" fmla="*/ 219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1" h="812">
                    <a:moveTo>
                      <a:pt x="707" y="219"/>
                    </a:moveTo>
                    <a:cubicBezTo>
                      <a:pt x="736" y="265"/>
                      <a:pt x="754" y="315"/>
                      <a:pt x="760" y="369"/>
                    </a:cubicBezTo>
                    <a:cubicBezTo>
                      <a:pt x="771" y="467"/>
                      <a:pt x="746" y="557"/>
                      <a:pt x="685" y="634"/>
                    </a:cubicBezTo>
                    <a:cubicBezTo>
                      <a:pt x="561" y="789"/>
                      <a:pt x="347" y="812"/>
                      <a:pt x="197" y="707"/>
                    </a:cubicBezTo>
                    <a:cubicBezTo>
                      <a:pt x="31" y="591"/>
                      <a:pt x="0" y="374"/>
                      <a:pt x="97" y="220"/>
                    </a:cubicBezTo>
                    <a:cubicBezTo>
                      <a:pt x="203" y="52"/>
                      <a:pt x="424" y="0"/>
                      <a:pt x="594" y="106"/>
                    </a:cubicBezTo>
                    <a:cubicBezTo>
                      <a:pt x="580" y="120"/>
                      <a:pt x="566" y="134"/>
                      <a:pt x="552" y="147"/>
                    </a:cubicBezTo>
                    <a:cubicBezTo>
                      <a:pt x="538" y="141"/>
                      <a:pt x="523" y="134"/>
                      <a:pt x="509" y="128"/>
                    </a:cubicBezTo>
                    <a:cubicBezTo>
                      <a:pt x="491" y="121"/>
                      <a:pt x="473" y="116"/>
                      <a:pt x="454" y="113"/>
                    </a:cubicBezTo>
                    <a:cubicBezTo>
                      <a:pt x="427" y="108"/>
                      <a:pt x="399" y="107"/>
                      <a:pt x="372" y="110"/>
                    </a:cubicBezTo>
                    <a:cubicBezTo>
                      <a:pt x="325" y="115"/>
                      <a:pt x="281" y="130"/>
                      <a:pt x="241" y="155"/>
                    </a:cubicBezTo>
                    <a:cubicBezTo>
                      <a:pt x="203" y="179"/>
                      <a:pt x="171" y="211"/>
                      <a:pt x="147" y="249"/>
                    </a:cubicBezTo>
                    <a:cubicBezTo>
                      <a:pt x="134" y="270"/>
                      <a:pt x="123" y="293"/>
                      <a:pt x="115" y="317"/>
                    </a:cubicBezTo>
                    <a:cubicBezTo>
                      <a:pt x="110" y="333"/>
                      <a:pt x="106" y="350"/>
                      <a:pt x="103" y="366"/>
                    </a:cubicBezTo>
                    <a:cubicBezTo>
                      <a:pt x="99" y="394"/>
                      <a:pt x="99" y="422"/>
                      <a:pt x="102" y="450"/>
                    </a:cubicBezTo>
                    <a:cubicBezTo>
                      <a:pt x="105" y="477"/>
                      <a:pt x="113" y="503"/>
                      <a:pt x="124" y="528"/>
                    </a:cubicBezTo>
                    <a:cubicBezTo>
                      <a:pt x="143" y="574"/>
                      <a:pt x="171" y="612"/>
                      <a:pt x="209" y="643"/>
                    </a:cubicBezTo>
                    <a:cubicBezTo>
                      <a:pt x="235" y="665"/>
                      <a:pt x="263" y="682"/>
                      <a:pt x="295" y="694"/>
                    </a:cubicBezTo>
                    <a:cubicBezTo>
                      <a:pt x="315" y="701"/>
                      <a:pt x="336" y="707"/>
                      <a:pt x="357" y="710"/>
                    </a:cubicBezTo>
                    <a:cubicBezTo>
                      <a:pt x="384" y="714"/>
                      <a:pt x="412" y="715"/>
                      <a:pt x="439" y="711"/>
                    </a:cubicBezTo>
                    <a:cubicBezTo>
                      <a:pt x="464" y="708"/>
                      <a:pt x="488" y="702"/>
                      <a:pt x="512" y="693"/>
                    </a:cubicBezTo>
                    <a:cubicBezTo>
                      <a:pt x="538" y="683"/>
                      <a:pt x="563" y="669"/>
                      <a:pt x="585" y="652"/>
                    </a:cubicBezTo>
                    <a:cubicBezTo>
                      <a:pt x="607" y="635"/>
                      <a:pt x="627" y="615"/>
                      <a:pt x="644" y="592"/>
                    </a:cubicBezTo>
                    <a:cubicBezTo>
                      <a:pt x="657" y="575"/>
                      <a:pt x="668" y="556"/>
                      <a:pt x="677" y="536"/>
                    </a:cubicBezTo>
                    <a:cubicBezTo>
                      <a:pt x="686" y="519"/>
                      <a:pt x="692" y="501"/>
                      <a:pt x="696" y="482"/>
                    </a:cubicBezTo>
                    <a:cubicBezTo>
                      <a:pt x="700" y="465"/>
                      <a:pt x="703" y="449"/>
                      <a:pt x="704" y="432"/>
                    </a:cubicBezTo>
                    <a:cubicBezTo>
                      <a:pt x="704" y="413"/>
                      <a:pt x="704" y="393"/>
                      <a:pt x="702" y="374"/>
                    </a:cubicBezTo>
                    <a:cubicBezTo>
                      <a:pt x="701" y="361"/>
                      <a:pt x="698" y="347"/>
                      <a:pt x="695" y="334"/>
                    </a:cubicBezTo>
                    <a:cubicBezTo>
                      <a:pt x="689" y="310"/>
                      <a:pt x="679" y="286"/>
                      <a:pt x="666" y="264"/>
                    </a:cubicBezTo>
                    <a:cubicBezTo>
                      <a:pt x="665" y="262"/>
                      <a:pt x="665" y="260"/>
                      <a:pt x="667" y="258"/>
                    </a:cubicBezTo>
                    <a:cubicBezTo>
                      <a:pt x="680" y="246"/>
                      <a:pt x="691" y="234"/>
                      <a:pt x="703" y="222"/>
                    </a:cubicBezTo>
                    <a:cubicBezTo>
                      <a:pt x="704" y="221"/>
                      <a:pt x="705" y="220"/>
                      <a:pt x="707" y="2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962CADBF-27E3-4775-8179-66F0E4E40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5101" y="3270116"/>
                <a:ext cx="1450975" cy="1435100"/>
              </a:xfrm>
              <a:custGeom>
                <a:avLst/>
                <a:gdLst>
                  <a:gd name="T0" fmla="*/ 350 w 455"/>
                  <a:gd name="T1" fmla="*/ 54 h 450"/>
                  <a:gd name="T2" fmla="*/ 311 w 455"/>
                  <a:gd name="T3" fmla="*/ 93 h 450"/>
                  <a:gd name="T4" fmla="*/ 305 w 455"/>
                  <a:gd name="T5" fmla="*/ 94 h 450"/>
                  <a:gd name="T6" fmla="*/ 262 w 455"/>
                  <a:gd name="T7" fmla="*/ 81 h 450"/>
                  <a:gd name="T8" fmla="*/ 210 w 455"/>
                  <a:gd name="T9" fmla="*/ 82 h 450"/>
                  <a:gd name="T10" fmla="*/ 148 w 455"/>
                  <a:gd name="T11" fmla="*/ 109 h 450"/>
                  <a:gd name="T12" fmla="*/ 103 w 455"/>
                  <a:gd name="T13" fmla="*/ 160 h 450"/>
                  <a:gd name="T14" fmla="*/ 84 w 455"/>
                  <a:gd name="T15" fmla="*/ 216 h 450"/>
                  <a:gd name="T16" fmla="*/ 90 w 455"/>
                  <a:gd name="T17" fmla="*/ 283 h 450"/>
                  <a:gd name="T18" fmla="*/ 154 w 455"/>
                  <a:gd name="T19" fmla="*/ 367 h 450"/>
                  <a:gd name="T20" fmla="*/ 225 w 455"/>
                  <a:gd name="T21" fmla="*/ 392 h 450"/>
                  <a:gd name="T22" fmla="*/ 302 w 455"/>
                  <a:gd name="T23" fmla="*/ 379 h 450"/>
                  <a:gd name="T24" fmla="*/ 364 w 455"/>
                  <a:gd name="T25" fmla="*/ 330 h 450"/>
                  <a:gd name="T26" fmla="*/ 391 w 455"/>
                  <a:gd name="T27" fmla="*/ 273 h 450"/>
                  <a:gd name="T28" fmla="*/ 395 w 455"/>
                  <a:gd name="T29" fmla="*/ 223 h 450"/>
                  <a:gd name="T30" fmla="*/ 380 w 455"/>
                  <a:gd name="T31" fmla="*/ 167 h 450"/>
                  <a:gd name="T32" fmla="*/ 422 w 455"/>
                  <a:gd name="T33" fmla="*/ 125 h 450"/>
                  <a:gd name="T34" fmla="*/ 453 w 455"/>
                  <a:gd name="T35" fmla="*/ 242 h 450"/>
                  <a:gd name="T36" fmla="*/ 418 w 455"/>
                  <a:gd name="T37" fmla="*/ 354 h 450"/>
                  <a:gd name="T38" fmla="*/ 235 w 455"/>
                  <a:gd name="T39" fmla="*/ 450 h 450"/>
                  <a:gd name="T40" fmla="*/ 85 w 455"/>
                  <a:gd name="T41" fmla="*/ 385 h 450"/>
                  <a:gd name="T42" fmla="*/ 95 w 455"/>
                  <a:gd name="T43" fmla="*/ 78 h 450"/>
                  <a:gd name="T44" fmla="*/ 350 w 455"/>
                  <a:gd name="T45" fmla="*/ 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5" h="450">
                    <a:moveTo>
                      <a:pt x="350" y="54"/>
                    </a:moveTo>
                    <a:cubicBezTo>
                      <a:pt x="337" y="67"/>
                      <a:pt x="324" y="80"/>
                      <a:pt x="311" y="93"/>
                    </a:cubicBezTo>
                    <a:cubicBezTo>
                      <a:pt x="310" y="94"/>
                      <a:pt x="307" y="95"/>
                      <a:pt x="305" y="94"/>
                    </a:cubicBezTo>
                    <a:cubicBezTo>
                      <a:pt x="292" y="87"/>
                      <a:pt x="277" y="83"/>
                      <a:pt x="262" y="81"/>
                    </a:cubicBezTo>
                    <a:cubicBezTo>
                      <a:pt x="244" y="79"/>
                      <a:pt x="227" y="79"/>
                      <a:pt x="210" y="82"/>
                    </a:cubicBezTo>
                    <a:cubicBezTo>
                      <a:pt x="187" y="87"/>
                      <a:pt x="166" y="96"/>
                      <a:pt x="148" y="109"/>
                    </a:cubicBezTo>
                    <a:cubicBezTo>
                      <a:pt x="129" y="123"/>
                      <a:pt x="114" y="140"/>
                      <a:pt x="103" y="160"/>
                    </a:cubicBezTo>
                    <a:cubicBezTo>
                      <a:pt x="93" y="178"/>
                      <a:pt x="87" y="196"/>
                      <a:pt x="84" y="216"/>
                    </a:cubicBezTo>
                    <a:cubicBezTo>
                      <a:pt x="81" y="239"/>
                      <a:pt x="83" y="261"/>
                      <a:pt x="90" y="283"/>
                    </a:cubicBezTo>
                    <a:cubicBezTo>
                      <a:pt x="101" y="319"/>
                      <a:pt x="123" y="347"/>
                      <a:pt x="154" y="367"/>
                    </a:cubicBezTo>
                    <a:cubicBezTo>
                      <a:pt x="176" y="381"/>
                      <a:pt x="199" y="389"/>
                      <a:pt x="225" y="392"/>
                    </a:cubicBezTo>
                    <a:cubicBezTo>
                      <a:pt x="252" y="394"/>
                      <a:pt x="277" y="390"/>
                      <a:pt x="302" y="379"/>
                    </a:cubicBezTo>
                    <a:cubicBezTo>
                      <a:pt x="327" y="368"/>
                      <a:pt x="348" y="352"/>
                      <a:pt x="364" y="330"/>
                    </a:cubicBezTo>
                    <a:cubicBezTo>
                      <a:pt x="377" y="313"/>
                      <a:pt x="386" y="294"/>
                      <a:pt x="391" y="273"/>
                    </a:cubicBezTo>
                    <a:cubicBezTo>
                      <a:pt x="395" y="256"/>
                      <a:pt x="397" y="240"/>
                      <a:pt x="395" y="223"/>
                    </a:cubicBezTo>
                    <a:cubicBezTo>
                      <a:pt x="394" y="204"/>
                      <a:pt x="389" y="185"/>
                      <a:pt x="380" y="167"/>
                    </a:cubicBezTo>
                    <a:cubicBezTo>
                      <a:pt x="394" y="153"/>
                      <a:pt x="408" y="139"/>
                      <a:pt x="422" y="125"/>
                    </a:cubicBezTo>
                    <a:cubicBezTo>
                      <a:pt x="444" y="161"/>
                      <a:pt x="455" y="200"/>
                      <a:pt x="453" y="242"/>
                    </a:cubicBezTo>
                    <a:cubicBezTo>
                      <a:pt x="452" y="283"/>
                      <a:pt x="441" y="320"/>
                      <a:pt x="418" y="354"/>
                    </a:cubicBezTo>
                    <a:cubicBezTo>
                      <a:pt x="374" y="418"/>
                      <a:pt x="312" y="450"/>
                      <a:pt x="235" y="450"/>
                    </a:cubicBezTo>
                    <a:cubicBezTo>
                      <a:pt x="176" y="450"/>
                      <a:pt x="125" y="427"/>
                      <a:pt x="85" y="385"/>
                    </a:cubicBezTo>
                    <a:cubicBezTo>
                      <a:pt x="0" y="295"/>
                      <a:pt x="6" y="160"/>
                      <a:pt x="95" y="78"/>
                    </a:cubicBezTo>
                    <a:cubicBezTo>
                      <a:pt x="179" y="0"/>
                      <a:pt x="293" y="14"/>
                      <a:pt x="350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5B8EA7D6-A85A-4977-8E5F-FEC43AAE1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2874828"/>
                <a:ext cx="1381125" cy="1384300"/>
              </a:xfrm>
              <a:custGeom>
                <a:avLst/>
                <a:gdLst>
                  <a:gd name="T0" fmla="*/ 363 w 433"/>
                  <a:gd name="T1" fmla="*/ 0 h 434"/>
                  <a:gd name="T2" fmla="*/ 363 w 433"/>
                  <a:gd name="T3" fmla="*/ 71 h 434"/>
                  <a:gd name="T4" fmla="*/ 432 w 433"/>
                  <a:gd name="T5" fmla="*/ 71 h 434"/>
                  <a:gd name="T6" fmla="*/ 433 w 433"/>
                  <a:gd name="T7" fmla="*/ 73 h 434"/>
                  <a:gd name="T8" fmla="*/ 408 w 433"/>
                  <a:gd name="T9" fmla="*/ 98 h 434"/>
                  <a:gd name="T10" fmla="*/ 303 w 433"/>
                  <a:gd name="T11" fmla="*/ 203 h 434"/>
                  <a:gd name="T12" fmla="*/ 292 w 433"/>
                  <a:gd name="T13" fmla="*/ 207 h 434"/>
                  <a:gd name="T14" fmla="*/ 262 w 433"/>
                  <a:gd name="T15" fmla="*/ 208 h 434"/>
                  <a:gd name="T16" fmla="*/ 255 w 433"/>
                  <a:gd name="T17" fmla="*/ 210 h 434"/>
                  <a:gd name="T18" fmla="*/ 176 w 433"/>
                  <a:gd name="T19" fmla="*/ 289 h 434"/>
                  <a:gd name="T20" fmla="*/ 141 w 433"/>
                  <a:gd name="T21" fmla="*/ 325 h 434"/>
                  <a:gd name="T22" fmla="*/ 140 w 433"/>
                  <a:gd name="T23" fmla="*/ 330 h 434"/>
                  <a:gd name="T24" fmla="*/ 146 w 433"/>
                  <a:gd name="T25" fmla="*/ 354 h 434"/>
                  <a:gd name="T26" fmla="*/ 121 w 433"/>
                  <a:gd name="T27" fmla="*/ 415 h 434"/>
                  <a:gd name="T28" fmla="*/ 67 w 433"/>
                  <a:gd name="T29" fmla="*/ 432 h 434"/>
                  <a:gd name="T30" fmla="*/ 12 w 433"/>
                  <a:gd name="T31" fmla="*/ 397 h 434"/>
                  <a:gd name="T32" fmla="*/ 4 w 433"/>
                  <a:gd name="T33" fmla="*/ 342 h 434"/>
                  <a:gd name="T34" fmla="*/ 46 w 433"/>
                  <a:gd name="T35" fmla="*/ 294 h 434"/>
                  <a:gd name="T36" fmla="*/ 105 w 433"/>
                  <a:gd name="T37" fmla="*/ 295 h 434"/>
                  <a:gd name="T38" fmla="*/ 110 w 433"/>
                  <a:gd name="T39" fmla="*/ 293 h 434"/>
                  <a:gd name="T40" fmla="*/ 191 w 433"/>
                  <a:gd name="T41" fmla="*/ 213 h 434"/>
                  <a:gd name="T42" fmla="*/ 223 w 433"/>
                  <a:gd name="T43" fmla="*/ 181 h 434"/>
                  <a:gd name="T44" fmla="*/ 227 w 433"/>
                  <a:gd name="T45" fmla="*/ 171 h 434"/>
                  <a:gd name="T46" fmla="*/ 227 w 433"/>
                  <a:gd name="T47" fmla="*/ 143 h 434"/>
                  <a:gd name="T48" fmla="*/ 231 w 433"/>
                  <a:gd name="T49" fmla="*/ 131 h 434"/>
                  <a:gd name="T50" fmla="*/ 360 w 433"/>
                  <a:gd name="T51" fmla="*/ 3 h 434"/>
                  <a:gd name="T52" fmla="*/ 363 w 433"/>
                  <a:gd name="T53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3" h="434">
                    <a:moveTo>
                      <a:pt x="363" y="0"/>
                    </a:moveTo>
                    <a:cubicBezTo>
                      <a:pt x="363" y="24"/>
                      <a:pt x="363" y="47"/>
                      <a:pt x="363" y="71"/>
                    </a:cubicBezTo>
                    <a:cubicBezTo>
                      <a:pt x="386" y="71"/>
                      <a:pt x="409" y="71"/>
                      <a:pt x="432" y="71"/>
                    </a:cubicBezTo>
                    <a:cubicBezTo>
                      <a:pt x="432" y="72"/>
                      <a:pt x="432" y="73"/>
                      <a:pt x="433" y="73"/>
                    </a:cubicBezTo>
                    <a:cubicBezTo>
                      <a:pt x="424" y="81"/>
                      <a:pt x="416" y="90"/>
                      <a:pt x="408" y="98"/>
                    </a:cubicBezTo>
                    <a:cubicBezTo>
                      <a:pt x="373" y="133"/>
                      <a:pt x="338" y="168"/>
                      <a:pt x="303" y="203"/>
                    </a:cubicBezTo>
                    <a:cubicBezTo>
                      <a:pt x="300" y="206"/>
                      <a:pt x="297" y="208"/>
                      <a:pt x="292" y="207"/>
                    </a:cubicBezTo>
                    <a:cubicBezTo>
                      <a:pt x="282" y="207"/>
                      <a:pt x="272" y="207"/>
                      <a:pt x="262" y="208"/>
                    </a:cubicBezTo>
                    <a:cubicBezTo>
                      <a:pt x="260" y="208"/>
                      <a:pt x="256" y="209"/>
                      <a:pt x="255" y="210"/>
                    </a:cubicBezTo>
                    <a:cubicBezTo>
                      <a:pt x="228" y="237"/>
                      <a:pt x="202" y="263"/>
                      <a:pt x="176" y="289"/>
                    </a:cubicBezTo>
                    <a:cubicBezTo>
                      <a:pt x="164" y="301"/>
                      <a:pt x="152" y="313"/>
                      <a:pt x="141" y="325"/>
                    </a:cubicBezTo>
                    <a:cubicBezTo>
                      <a:pt x="140" y="326"/>
                      <a:pt x="139" y="328"/>
                      <a:pt x="140" y="330"/>
                    </a:cubicBezTo>
                    <a:cubicBezTo>
                      <a:pt x="143" y="338"/>
                      <a:pt x="145" y="346"/>
                      <a:pt x="146" y="354"/>
                    </a:cubicBezTo>
                    <a:cubicBezTo>
                      <a:pt x="148" y="379"/>
                      <a:pt x="139" y="399"/>
                      <a:pt x="121" y="415"/>
                    </a:cubicBezTo>
                    <a:cubicBezTo>
                      <a:pt x="105" y="428"/>
                      <a:pt x="87" y="434"/>
                      <a:pt x="67" y="432"/>
                    </a:cubicBezTo>
                    <a:cubicBezTo>
                      <a:pt x="43" y="429"/>
                      <a:pt x="25" y="417"/>
                      <a:pt x="12" y="397"/>
                    </a:cubicBezTo>
                    <a:cubicBezTo>
                      <a:pt x="2" y="380"/>
                      <a:pt x="0" y="361"/>
                      <a:pt x="4" y="342"/>
                    </a:cubicBezTo>
                    <a:cubicBezTo>
                      <a:pt x="10" y="320"/>
                      <a:pt x="24" y="303"/>
                      <a:pt x="46" y="294"/>
                    </a:cubicBezTo>
                    <a:cubicBezTo>
                      <a:pt x="66" y="285"/>
                      <a:pt x="86" y="286"/>
                      <a:pt x="105" y="295"/>
                    </a:cubicBezTo>
                    <a:cubicBezTo>
                      <a:pt x="107" y="295"/>
                      <a:pt x="109" y="294"/>
                      <a:pt x="110" y="293"/>
                    </a:cubicBezTo>
                    <a:cubicBezTo>
                      <a:pt x="137" y="267"/>
                      <a:pt x="164" y="240"/>
                      <a:pt x="191" y="213"/>
                    </a:cubicBezTo>
                    <a:cubicBezTo>
                      <a:pt x="202" y="202"/>
                      <a:pt x="212" y="191"/>
                      <a:pt x="223" y="181"/>
                    </a:cubicBezTo>
                    <a:cubicBezTo>
                      <a:pt x="226" y="178"/>
                      <a:pt x="227" y="175"/>
                      <a:pt x="227" y="171"/>
                    </a:cubicBezTo>
                    <a:cubicBezTo>
                      <a:pt x="227" y="162"/>
                      <a:pt x="227" y="152"/>
                      <a:pt x="227" y="143"/>
                    </a:cubicBezTo>
                    <a:cubicBezTo>
                      <a:pt x="226" y="138"/>
                      <a:pt x="228" y="135"/>
                      <a:pt x="231" y="131"/>
                    </a:cubicBezTo>
                    <a:cubicBezTo>
                      <a:pt x="274" y="88"/>
                      <a:pt x="317" y="45"/>
                      <a:pt x="360" y="3"/>
                    </a:cubicBezTo>
                    <a:cubicBezTo>
                      <a:pt x="361" y="2"/>
                      <a:pt x="362" y="1"/>
                      <a:pt x="3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</p:grpSp>
        <p:sp>
          <p:nvSpPr>
            <p:cNvPr id="32" name="TextBox 90">
              <a:extLst>
                <a:ext uri="{FF2B5EF4-FFF2-40B4-BE49-F238E27FC236}">
                  <a16:creationId xmlns:a16="http://schemas.microsoft.com/office/drawing/2014/main" id="{D5C08937-7BD6-4EDD-99C7-FD432618ED5F}"/>
                </a:ext>
              </a:extLst>
            </p:cNvPr>
            <p:cNvSpPr txBox="1"/>
            <p:nvPr/>
          </p:nvSpPr>
          <p:spPr>
            <a:xfrm>
              <a:off x="8987476" y="8179379"/>
              <a:ext cx="19512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200" dirty="0">
                  <a:solidFill>
                    <a:prstClr val="black"/>
                  </a:solidFill>
                  <a:latin typeface="Manrope 1" panose="020B0604020202020204" charset="0"/>
                </a:rPr>
                <a:t>Conjunto de módulos fundamentales, módulos especializados, con prácticas integradas.</a:t>
              </a:r>
              <a:endParaRPr kumimoji="0" lang="es-CL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1" panose="020B0604020202020204" charset="0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33" name="Oval 43">
              <a:extLst>
                <a:ext uri="{FF2B5EF4-FFF2-40B4-BE49-F238E27FC236}">
                  <a16:creationId xmlns:a16="http://schemas.microsoft.com/office/drawing/2014/main" id="{A78B6DE2-B631-4484-BBD9-B8BA96AE6AC6}"/>
                </a:ext>
              </a:extLst>
            </p:cNvPr>
            <p:cNvSpPr/>
            <p:nvPr/>
          </p:nvSpPr>
          <p:spPr>
            <a:xfrm>
              <a:off x="11306876" y="6714651"/>
              <a:ext cx="1464730" cy="1464728"/>
            </a:xfrm>
            <a:prstGeom prst="ellipse">
              <a:avLst/>
            </a:prstGeom>
            <a:solidFill>
              <a:schemeClr val="accent6">
                <a:alpha val="1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1" panose="020B0604020202020204" charset="0"/>
              </a:endParaRPr>
            </a:p>
          </p:txBody>
        </p:sp>
        <p:sp>
          <p:nvSpPr>
            <p:cNvPr id="34" name="Arrow: Chevron 6">
              <a:extLst>
                <a:ext uri="{FF2B5EF4-FFF2-40B4-BE49-F238E27FC236}">
                  <a16:creationId xmlns:a16="http://schemas.microsoft.com/office/drawing/2014/main" id="{9E2197FE-C3AD-4663-B246-ECBF75A1A1AF}"/>
                </a:ext>
              </a:extLst>
            </p:cNvPr>
            <p:cNvSpPr/>
            <p:nvPr/>
          </p:nvSpPr>
          <p:spPr>
            <a:xfrm>
              <a:off x="11077529" y="5906240"/>
              <a:ext cx="2089912" cy="381000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8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nrope 1" panose="020B0604020202020204" charset="0"/>
                </a:rPr>
                <a:t>Residencia</a:t>
              </a:r>
            </a:p>
          </p:txBody>
        </p:sp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BD93C13D-726D-4DB1-8023-EC7FA880EE77}"/>
                </a:ext>
              </a:extLst>
            </p:cNvPr>
            <p:cNvSpPr txBox="1"/>
            <p:nvPr/>
          </p:nvSpPr>
          <p:spPr>
            <a:xfrm>
              <a:off x="11431067" y="5388852"/>
              <a:ext cx="1250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  <a:ea typeface="Noto Sans" panose="020B0502040504020204" pitchFamily="34"/>
                  <a:cs typeface="Noto Sans" panose="020B0502040504020204" pitchFamily="34"/>
                </a:rPr>
                <a:t>216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1" panose="020B0604020202020204" charset="0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cxnSp>
          <p:nvCxnSpPr>
            <p:cNvPr id="36" name="Straight Connector 42">
              <a:extLst>
                <a:ext uri="{FF2B5EF4-FFF2-40B4-BE49-F238E27FC236}">
                  <a16:creationId xmlns:a16="http://schemas.microsoft.com/office/drawing/2014/main" id="{F4B1DBC5-125C-423B-BF99-4CE2EE4E28CC}"/>
                </a:ext>
              </a:extLst>
            </p:cNvPr>
            <p:cNvCxnSpPr>
              <a:cxnSpLocks/>
              <a:stCxn id="34" idx="2"/>
              <a:endCxn id="33" idx="0"/>
            </p:cNvCxnSpPr>
            <p:nvPr/>
          </p:nvCxnSpPr>
          <p:spPr>
            <a:xfrm>
              <a:off x="12027235" y="6287240"/>
              <a:ext cx="12006" cy="427411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76">
              <a:extLst>
                <a:ext uri="{FF2B5EF4-FFF2-40B4-BE49-F238E27FC236}">
                  <a16:creationId xmlns:a16="http://schemas.microsoft.com/office/drawing/2014/main" id="{FB3ACF92-A550-45CB-9128-FFE9E28D2607}"/>
                </a:ext>
              </a:extLst>
            </p:cNvPr>
            <p:cNvGrpSpPr/>
            <p:nvPr/>
          </p:nvGrpSpPr>
          <p:grpSpPr>
            <a:xfrm>
              <a:off x="11591013" y="7008241"/>
              <a:ext cx="872443" cy="779839"/>
              <a:chOff x="5418138" y="4568825"/>
              <a:chExt cx="568325" cy="508001"/>
            </a:xfrm>
            <a:solidFill>
              <a:schemeClr val="tx1"/>
            </a:solidFill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25F00BB8-780B-4088-A960-FF50B3E73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963" y="4730750"/>
                <a:ext cx="128588" cy="346075"/>
              </a:xfrm>
              <a:custGeom>
                <a:avLst/>
                <a:gdLst>
                  <a:gd name="T0" fmla="*/ 40 w 40"/>
                  <a:gd name="T1" fmla="*/ 0 h 107"/>
                  <a:gd name="T2" fmla="*/ 40 w 40"/>
                  <a:gd name="T3" fmla="*/ 107 h 107"/>
                  <a:gd name="T4" fmla="*/ 0 w 40"/>
                  <a:gd name="T5" fmla="*/ 107 h 107"/>
                  <a:gd name="T6" fmla="*/ 0 w 40"/>
                  <a:gd name="T7" fmla="*/ 103 h 107"/>
                  <a:gd name="T8" fmla="*/ 0 w 40"/>
                  <a:gd name="T9" fmla="*/ 41 h 107"/>
                  <a:gd name="T10" fmla="*/ 3 w 40"/>
                  <a:gd name="T11" fmla="*/ 35 h 107"/>
                  <a:gd name="T12" fmla="*/ 40 w 40"/>
                  <a:gd name="T1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07">
                    <a:moveTo>
                      <a:pt x="40" y="0"/>
                    </a:moveTo>
                    <a:cubicBezTo>
                      <a:pt x="40" y="107"/>
                      <a:pt x="40" y="107"/>
                      <a:pt x="40" y="107"/>
                    </a:cubicBezTo>
                    <a:cubicBezTo>
                      <a:pt x="40" y="107"/>
                      <a:pt x="14" y="107"/>
                      <a:pt x="0" y="107"/>
                    </a:cubicBezTo>
                    <a:cubicBezTo>
                      <a:pt x="0" y="106"/>
                      <a:pt x="0" y="104"/>
                      <a:pt x="0" y="103"/>
                    </a:cubicBezTo>
                    <a:cubicBezTo>
                      <a:pt x="0" y="82"/>
                      <a:pt x="0" y="62"/>
                      <a:pt x="0" y="41"/>
                    </a:cubicBezTo>
                    <a:cubicBezTo>
                      <a:pt x="0" y="39"/>
                      <a:pt x="1" y="36"/>
                      <a:pt x="3" y="35"/>
                    </a:cubicBezTo>
                    <a:cubicBezTo>
                      <a:pt x="14" y="24"/>
                      <a:pt x="40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22898DAB-1BC4-4A2A-892A-96628E5BF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138" y="4568825"/>
                <a:ext cx="568325" cy="323850"/>
              </a:xfrm>
              <a:custGeom>
                <a:avLst/>
                <a:gdLst>
                  <a:gd name="T0" fmla="*/ 81 w 176"/>
                  <a:gd name="T1" fmla="*/ 80 h 100"/>
                  <a:gd name="T2" fmla="*/ 143 w 176"/>
                  <a:gd name="T3" fmla="*/ 22 h 100"/>
                  <a:gd name="T4" fmla="*/ 139 w 176"/>
                  <a:gd name="T5" fmla="*/ 17 h 100"/>
                  <a:gd name="T6" fmla="*/ 141 w 176"/>
                  <a:gd name="T7" fmla="*/ 8 h 100"/>
                  <a:gd name="T8" fmla="*/ 168 w 176"/>
                  <a:gd name="T9" fmla="*/ 1 h 100"/>
                  <a:gd name="T10" fmla="*/ 175 w 176"/>
                  <a:gd name="T11" fmla="*/ 9 h 100"/>
                  <a:gd name="T12" fmla="*/ 168 w 176"/>
                  <a:gd name="T13" fmla="*/ 34 h 100"/>
                  <a:gd name="T14" fmla="*/ 158 w 176"/>
                  <a:gd name="T15" fmla="*/ 37 h 100"/>
                  <a:gd name="T16" fmla="*/ 154 w 176"/>
                  <a:gd name="T17" fmla="*/ 31 h 100"/>
                  <a:gd name="T18" fmla="*/ 134 w 176"/>
                  <a:gd name="T19" fmla="*/ 49 h 100"/>
                  <a:gd name="T20" fmla="*/ 84 w 176"/>
                  <a:gd name="T21" fmla="*/ 96 h 100"/>
                  <a:gd name="T22" fmla="*/ 77 w 176"/>
                  <a:gd name="T23" fmla="*/ 96 h 100"/>
                  <a:gd name="T24" fmla="*/ 51 w 176"/>
                  <a:gd name="T25" fmla="*/ 70 h 100"/>
                  <a:gd name="T26" fmla="*/ 44 w 176"/>
                  <a:gd name="T27" fmla="*/ 69 h 100"/>
                  <a:gd name="T28" fmla="*/ 10 w 176"/>
                  <a:gd name="T29" fmla="*/ 100 h 100"/>
                  <a:gd name="T30" fmla="*/ 9 w 176"/>
                  <a:gd name="T31" fmla="*/ 100 h 100"/>
                  <a:gd name="T32" fmla="*/ 10 w 176"/>
                  <a:gd name="T33" fmla="*/ 82 h 100"/>
                  <a:gd name="T34" fmla="*/ 45 w 176"/>
                  <a:gd name="T35" fmla="*/ 50 h 100"/>
                  <a:gd name="T36" fmla="*/ 51 w 176"/>
                  <a:gd name="T37" fmla="*/ 50 h 100"/>
                  <a:gd name="T38" fmla="*/ 79 w 176"/>
                  <a:gd name="T39" fmla="*/ 78 h 100"/>
                  <a:gd name="T40" fmla="*/ 81 w 176"/>
                  <a:gd name="T41" fmla="*/ 8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6" h="100">
                    <a:moveTo>
                      <a:pt x="81" y="80"/>
                    </a:moveTo>
                    <a:cubicBezTo>
                      <a:pt x="102" y="60"/>
                      <a:pt x="122" y="41"/>
                      <a:pt x="143" y="22"/>
                    </a:cubicBezTo>
                    <a:cubicBezTo>
                      <a:pt x="141" y="20"/>
                      <a:pt x="140" y="19"/>
                      <a:pt x="139" y="17"/>
                    </a:cubicBezTo>
                    <a:cubicBezTo>
                      <a:pt x="135" y="14"/>
                      <a:pt x="136" y="10"/>
                      <a:pt x="141" y="8"/>
                    </a:cubicBezTo>
                    <a:cubicBezTo>
                      <a:pt x="150" y="6"/>
                      <a:pt x="159" y="3"/>
                      <a:pt x="168" y="1"/>
                    </a:cubicBezTo>
                    <a:cubicBezTo>
                      <a:pt x="173" y="0"/>
                      <a:pt x="176" y="3"/>
                      <a:pt x="175" y="9"/>
                    </a:cubicBezTo>
                    <a:cubicBezTo>
                      <a:pt x="173" y="17"/>
                      <a:pt x="170" y="26"/>
                      <a:pt x="168" y="34"/>
                    </a:cubicBezTo>
                    <a:cubicBezTo>
                      <a:pt x="166" y="40"/>
                      <a:pt x="163" y="41"/>
                      <a:pt x="158" y="37"/>
                    </a:cubicBezTo>
                    <a:cubicBezTo>
                      <a:pt x="157" y="35"/>
                      <a:pt x="155" y="33"/>
                      <a:pt x="154" y="31"/>
                    </a:cubicBezTo>
                    <a:cubicBezTo>
                      <a:pt x="147" y="38"/>
                      <a:pt x="140" y="44"/>
                      <a:pt x="134" y="49"/>
                    </a:cubicBezTo>
                    <a:cubicBezTo>
                      <a:pt x="117" y="65"/>
                      <a:pt x="100" y="80"/>
                      <a:pt x="84" y="96"/>
                    </a:cubicBezTo>
                    <a:cubicBezTo>
                      <a:pt x="81" y="99"/>
                      <a:pt x="79" y="98"/>
                      <a:pt x="77" y="96"/>
                    </a:cubicBezTo>
                    <a:cubicBezTo>
                      <a:pt x="68" y="87"/>
                      <a:pt x="59" y="78"/>
                      <a:pt x="51" y="70"/>
                    </a:cubicBezTo>
                    <a:cubicBezTo>
                      <a:pt x="48" y="67"/>
                      <a:pt x="47" y="67"/>
                      <a:pt x="44" y="69"/>
                    </a:cubicBezTo>
                    <a:cubicBezTo>
                      <a:pt x="33" y="80"/>
                      <a:pt x="21" y="90"/>
                      <a:pt x="10" y="100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0" y="90"/>
                      <a:pt x="0" y="90"/>
                      <a:pt x="10" y="82"/>
                    </a:cubicBezTo>
                    <a:cubicBezTo>
                      <a:pt x="21" y="71"/>
                      <a:pt x="33" y="61"/>
                      <a:pt x="45" y="50"/>
                    </a:cubicBezTo>
                    <a:cubicBezTo>
                      <a:pt x="47" y="48"/>
                      <a:pt x="49" y="48"/>
                      <a:pt x="51" y="50"/>
                    </a:cubicBezTo>
                    <a:cubicBezTo>
                      <a:pt x="60" y="60"/>
                      <a:pt x="70" y="69"/>
                      <a:pt x="79" y="78"/>
                    </a:cubicBezTo>
                    <a:cubicBezTo>
                      <a:pt x="80" y="79"/>
                      <a:pt x="80" y="79"/>
                      <a:pt x="81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0139878-3E6D-4B6C-83A4-2798B3CE3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888" y="4856163"/>
                <a:ext cx="130175" cy="220663"/>
              </a:xfrm>
              <a:custGeom>
                <a:avLst/>
                <a:gdLst>
                  <a:gd name="T0" fmla="*/ 37 w 40"/>
                  <a:gd name="T1" fmla="*/ 0 h 68"/>
                  <a:gd name="T2" fmla="*/ 40 w 40"/>
                  <a:gd name="T3" fmla="*/ 2 h 68"/>
                  <a:gd name="T4" fmla="*/ 40 w 40"/>
                  <a:gd name="T5" fmla="*/ 67 h 68"/>
                  <a:gd name="T6" fmla="*/ 40 w 40"/>
                  <a:gd name="T7" fmla="*/ 68 h 68"/>
                  <a:gd name="T8" fmla="*/ 0 w 40"/>
                  <a:gd name="T9" fmla="*/ 68 h 68"/>
                  <a:gd name="T10" fmla="*/ 0 w 40"/>
                  <a:gd name="T11" fmla="*/ 34 h 68"/>
                  <a:gd name="T12" fmla="*/ 1 w 40"/>
                  <a:gd name="T13" fmla="*/ 32 h 68"/>
                  <a:gd name="T14" fmla="*/ 37 w 40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68">
                    <a:moveTo>
                      <a:pt x="37" y="0"/>
                    </a:moveTo>
                    <a:cubicBezTo>
                      <a:pt x="40" y="2"/>
                      <a:pt x="40" y="2"/>
                      <a:pt x="40" y="2"/>
                    </a:cubicBezTo>
                    <a:cubicBezTo>
                      <a:pt x="40" y="24"/>
                      <a:pt x="40" y="46"/>
                      <a:pt x="40" y="67"/>
                    </a:cubicBezTo>
                    <a:cubicBezTo>
                      <a:pt x="40" y="67"/>
                      <a:pt x="40" y="68"/>
                      <a:pt x="40" y="68"/>
                    </a:cubicBezTo>
                    <a:cubicBezTo>
                      <a:pt x="27" y="68"/>
                      <a:pt x="14" y="68"/>
                      <a:pt x="0" y="68"/>
                    </a:cubicBezTo>
                    <a:cubicBezTo>
                      <a:pt x="0" y="57"/>
                      <a:pt x="0" y="45"/>
                      <a:pt x="0" y="34"/>
                    </a:cubicBezTo>
                    <a:cubicBezTo>
                      <a:pt x="0" y="33"/>
                      <a:pt x="1" y="32"/>
                      <a:pt x="1" y="32"/>
                    </a:cubicBezTo>
                    <a:cubicBezTo>
                      <a:pt x="13" y="21"/>
                      <a:pt x="37" y="0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1DA04408-D4D4-4617-A56A-7CF5D9040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1338" y="4895850"/>
                <a:ext cx="128588" cy="180975"/>
              </a:xfrm>
              <a:custGeom>
                <a:avLst/>
                <a:gdLst>
                  <a:gd name="T0" fmla="*/ 40 w 40"/>
                  <a:gd name="T1" fmla="*/ 0 h 56"/>
                  <a:gd name="T2" fmla="*/ 40 w 40"/>
                  <a:gd name="T3" fmla="*/ 56 h 56"/>
                  <a:gd name="T4" fmla="*/ 0 w 40"/>
                  <a:gd name="T5" fmla="*/ 56 h 56"/>
                  <a:gd name="T6" fmla="*/ 0 w 40"/>
                  <a:gd name="T7" fmla="*/ 2 h 56"/>
                  <a:gd name="T8" fmla="*/ 14 w 40"/>
                  <a:gd name="T9" fmla="*/ 17 h 56"/>
                  <a:gd name="T10" fmla="*/ 21 w 40"/>
                  <a:gd name="T11" fmla="*/ 17 h 56"/>
                  <a:gd name="T12" fmla="*/ 40 w 40"/>
                  <a:gd name="T1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56">
                    <a:moveTo>
                      <a:pt x="40" y="0"/>
                    </a:moveTo>
                    <a:cubicBezTo>
                      <a:pt x="40" y="19"/>
                      <a:pt x="40" y="37"/>
                      <a:pt x="40" y="56"/>
                    </a:cubicBezTo>
                    <a:cubicBezTo>
                      <a:pt x="27" y="56"/>
                      <a:pt x="14" y="56"/>
                      <a:pt x="0" y="56"/>
                    </a:cubicBezTo>
                    <a:cubicBezTo>
                      <a:pt x="0" y="39"/>
                      <a:pt x="0" y="2"/>
                      <a:pt x="0" y="2"/>
                    </a:cubicBezTo>
                    <a:cubicBezTo>
                      <a:pt x="0" y="2"/>
                      <a:pt x="10" y="12"/>
                      <a:pt x="14" y="17"/>
                    </a:cubicBezTo>
                    <a:cubicBezTo>
                      <a:pt x="16" y="19"/>
                      <a:pt x="18" y="20"/>
                      <a:pt x="21" y="17"/>
                    </a:cubicBezTo>
                    <a:cubicBezTo>
                      <a:pt x="27" y="11"/>
                      <a:pt x="33" y="6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nrope 1" panose="020B0604020202020204" charset="0"/>
                </a:endParaRPr>
              </a:p>
            </p:txBody>
          </p:sp>
        </p:grpSp>
        <p:sp>
          <p:nvSpPr>
            <p:cNvPr id="38" name="TextBox 91">
              <a:extLst>
                <a:ext uri="{FF2B5EF4-FFF2-40B4-BE49-F238E27FC236}">
                  <a16:creationId xmlns:a16="http://schemas.microsoft.com/office/drawing/2014/main" id="{FDF2F919-ED4D-4AEF-8D0D-D946444E2C5A}"/>
                </a:ext>
              </a:extLst>
            </p:cNvPr>
            <p:cNvSpPr txBox="1"/>
            <p:nvPr/>
          </p:nvSpPr>
          <p:spPr>
            <a:xfrm>
              <a:off x="11228495" y="8179379"/>
              <a:ext cx="1951299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400" dirty="0">
                  <a:solidFill>
                    <a:prstClr val="black"/>
                  </a:solidFill>
                  <a:latin typeface="Manrope 1" panose="020B0604020202020204" charset="0"/>
                </a:rPr>
                <a:t>Aplicación práctica en un ambiente real de especializaciones.</a:t>
              </a: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nrope 1" panose="020B0604020202020204" charset="0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pic>
          <p:nvPicPr>
            <p:cNvPr id="72" name="Picture 4" descr="Youtube Free Icon of Tuts icons">
              <a:extLst>
                <a:ext uri="{FF2B5EF4-FFF2-40B4-BE49-F238E27FC236}">
                  <a16:creationId xmlns:a16="http://schemas.microsoft.com/office/drawing/2014/main" id="{7B19E092-6876-481B-9BD3-B4F649B1B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939" y="9225801"/>
              <a:ext cx="344974" cy="344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2" descr="Certificate icon PNG and SVG Vector Free Download">
              <a:extLst>
                <a:ext uri="{FF2B5EF4-FFF2-40B4-BE49-F238E27FC236}">
                  <a16:creationId xmlns:a16="http://schemas.microsoft.com/office/drawing/2014/main" id="{BFCB6F00-0090-4596-AED6-57A8AFC85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486" y="9262073"/>
              <a:ext cx="349481" cy="27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8" name="Agrupar 97">
              <a:extLst>
                <a:ext uri="{FF2B5EF4-FFF2-40B4-BE49-F238E27FC236}">
                  <a16:creationId xmlns:a16="http://schemas.microsoft.com/office/drawing/2014/main" id="{83DE6AAC-0933-4B49-93C0-07596D535340}"/>
                </a:ext>
              </a:extLst>
            </p:cNvPr>
            <p:cNvGrpSpPr/>
            <p:nvPr/>
          </p:nvGrpSpPr>
          <p:grpSpPr>
            <a:xfrm>
              <a:off x="6697488" y="9205574"/>
              <a:ext cx="1836912" cy="385428"/>
              <a:chOff x="6697488" y="9281774"/>
              <a:chExt cx="1836912" cy="385428"/>
            </a:xfrm>
          </p:grpSpPr>
          <p:grpSp>
            <p:nvGrpSpPr>
              <p:cNvPr id="68" name="Group 4">
                <a:extLst>
                  <a:ext uri="{FF2B5EF4-FFF2-40B4-BE49-F238E27FC236}">
                    <a16:creationId xmlns:a16="http://schemas.microsoft.com/office/drawing/2014/main" id="{D480278D-EEE5-4324-B710-BF76A130A7B2}"/>
                  </a:ext>
                </a:extLst>
              </p:cNvPr>
              <p:cNvGrpSpPr/>
              <p:nvPr/>
            </p:nvGrpSpPr>
            <p:grpSpPr>
              <a:xfrm>
                <a:off x="7994400" y="9281774"/>
                <a:ext cx="540000" cy="385428"/>
                <a:chOff x="5796174" y="5125336"/>
                <a:chExt cx="540000" cy="385428"/>
              </a:xfrm>
            </p:grpSpPr>
            <p:pic>
              <p:nvPicPr>
                <p:cNvPr id="69" name="Picture 6" descr="Practice - Free education icons">
                  <a:extLst>
                    <a:ext uri="{FF2B5EF4-FFF2-40B4-BE49-F238E27FC236}">
                      <a16:creationId xmlns:a16="http://schemas.microsoft.com/office/drawing/2014/main" id="{3C1C2382-B0F4-4E78-930B-436F3A2C2A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32903" y="5125336"/>
                  <a:ext cx="266542" cy="2665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0" name="Rounded Rectangle 48">
                  <a:extLst>
                    <a:ext uri="{FF2B5EF4-FFF2-40B4-BE49-F238E27FC236}">
                      <a16:creationId xmlns:a16="http://schemas.microsoft.com/office/drawing/2014/main" id="{F177ABD0-320C-4D9F-81D4-F9CC9C12E0D3}"/>
                    </a:ext>
                  </a:extLst>
                </p:cNvPr>
                <p:cNvSpPr/>
                <p:nvPr/>
              </p:nvSpPr>
              <p:spPr>
                <a:xfrm>
                  <a:off x="5796174" y="5402764"/>
                  <a:ext cx="540000" cy="1080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BR" sz="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Manrope 1" panose="020B0604020202020204" charset="0"/>
                      <a:cs typeface="Aharoni" panose="02010803020104030203" pitchFamily="2" charset="-79"/>
                    </a:rPr>
                    <a:t>PRÁTICA</a:t>
                  </a:r>
                </a:p>
              </p:txBody>
            </p:sp>
          </p:grpSp>
          <p:pic>
            <p:nvPicPr>
              <p:cNvPr id="71" name="Picture 2" descr="Live icons Images - Search Images on Everypixel">
                <a:extLst>
                  <a:ext uri="{FF2B5EF4-FFF2-40B4-BE49-F238E27FC236}">
                    <a16:creationId xmlns:a16="http://schemas.microsoft.com/office/drawing/2014/main" id="{698287CD-FA59-4832-999A-2EFA325F4D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33" t="20739" r="20871" b="21111"/>
              <a:stretch/>
            </p:blipFill>
            <p:spPr bwMode="auto">
              <a:xfrm>
                <a:off x="7129176" y="9309471"/>
                <a:ext cx="328599" cy="3300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12" descr="Certificate icon PNG and SVG Vector Free Download">
                <a:extLst>
                  <a:ext uri="{FF2B5EF4-FFF2-40B4-BE49-F238E27FC236}">
                    <a16:creationId xmlns:a16="http://schemas.microsoft.com/office/drawing/2014/main" id="{23822E3E-05E4-46B4-8C89-9124208E88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7488" y="9338273"/>
                <a:ext cx="349481" cy="272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4" descr="Youtube Free Icon of Tuts icons">
                <a:extLst>
                  <a:ext uri="{FF2B5EF4-FFF2-40B4-BE49-F238E27FC236}">
                    <a16:creationId xmlns:a16="http://schemas.microsoft.com/office/drawing/2014/main" id="{F40343A6-ADD6-491C-8C9B-FC13473EB0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8351" y="9302001"/>
                <a:ext cx="344974" cy="3449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6" name="Picture 4" descr="Youtube Free Icon of Tuts icons">
              <a:extLst>
                <a:ext uri="{FF2B5EF4-FFF2-40B4-BE49-F238E27FC236}">
                  <a16:creationId xmlns:a16="http://schemas.microsoft.com/office/drawing/2014/main" id="{8AEBF643-DB03-4622-AA7A-FFBBA645A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9225801"/>
              <a:ext cx="344974" cy="344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2" descr="Certificate icon PNG and SVG Vector Free Download">
              <a:extLst>
                <a:ext uri="{FF2B5EF4-FFF2-40B4-BE49-F238E27FC236}">
                  <a16:creationId xmlns:a16="http://schemas.microsoft.com/office/drawing/2014/main" id="{63C9D1FB-ECB2-4E3C-B4F4-EDBDBB11E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8600" y="9283712"/>
              <a:ext cx="349481" cy="27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4" descr="Vetores de Ícone Branco Do Vetor Dos Gráficos Do Hacker Do Chapéu e mais  imagens de Anonymous - Organização - iStock">
              <a:extLst>
                <a:ext uri="{FF2B5EF4-FFF2-40B4-BE49-F238E27FC236}">
                  <a16:creationId xmlns:a16="http://schemas.microsoft.com/office/drawing/2014/main" id="{D90ABD43-DCB8-4817-AEA9-C8FB4B97B3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8081" y="9105900"/>
              <a:ext cx="584776" cy="58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E20208F5-926C-4CF9-9BF9-220F2673B292}"/>
                </a:ext>
              </a:extLst>
            </p:cNvPr>
            <p:cNvSpPr/>
            <p:nvPr/>
          </p:nvSpPr>
          <p:spPr>
            <a:xfrm>
              <a:off x="12368414" y="5419629"/>
              <a:ext cx="2238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2000" b="1" dirty="0">
                  <a:solidFill>
                    <a:prstClr val="black"/>
                  </a:solidFill>
                  <a:latin typeface="Manrope 1" panose="020B0604020202020204" charset="0"/>
                  <a:ea typeface="Noto Sans" panose="020B0502040504020204" pitchFamily="34"/>
                  <a:cs typeface="Noto Sans" panose="020B0502040504020204" pitchFamily="34"/>
                  <a:sym typeface="Wingdings" panose="05000000000000000000" pitchFamily="2" charset="2"/>
                </a:rPr>
                <a:t> </a:t>
              </a:r>
              <a:r>
                <a:rPr lang="es-CL" sz="2000" b="1" dirty="0">
                  <a:solidFill>
                    <a:prstClr val="black"/>
                  </a:solidFill>
                  <a:latin typeface="Manrope 1" panose="020B0604020202020204" charset="0"/>
                  <a:ea typeface="Noto Sans" panose="020B0502040504020204" pitchFamily="34"/>
                  <a:cs typeface="Noto Sans" panose="020B0502040504020204" pitchFamily="34"/>
                </a:rPr>
                <a:t>Estudiantes</a:t>
              </a:r>
            </a:p>
          </p:txBody>
        </p:sp>
        <p:grpSp>
          <p:nvGrpSpPr>
            <p:cNvPr id="85" name="Agrupar 84">
              <a:extLst>
                <a:ext uri="{FF2B5EF4-FFF2-40B4-BE49-F238E27FC236}">
                  <a16:creationId xmlns:a16="http://schemas.microsoft.com/office/drawing/2014/main" id="{CDB0CEA8-9364-4A0D-9F2C-D2C4E1E29C7B}"/>
                </a:ext>
              </a:extLst>
            </p:cNvPr>
            <p:cNvGrpSpPr/>
            <p:nvPr/>
          </p:nvGrpSpPr>
          <p:grpSpPr>
            <a:xfrm>
              <a:off x="9051254" y="9233271"/>
              <a:ext cx="1836912" cy="385428"/>
              <a:chOff x="9051254" y="9309471"/>
              <a:chExt cx="1836912" cy="385428"/>
            </a:xfrm>
          </p:grpSpPr>
          <p:grpSp>
            <p:nvGrpSpPr>
              <p:cNvPr id="92" name="Group 4">
                <a:extLst>
                  <a:ext uri="{FF2B5EF4-FFF2-40B4-BE49-F238E27FC236}">
                    <a16:creationId xmlns:a16="http://schemas.microsoft.com/office/drawing/2014/main" id="{AB18318B-E043-4C4C-BD17-D12F52BCBAC9}"/>
                  </a:ext>
                </a:extLst>
              </p:cNvPr>
              <p:cNvGrpSpPr/>
              <p:nvPr/>
            </p:nvGrpSpPr>
            <p:grpSpPr>
              <a:xfrm>
                <a:off x="10348166" y="9309471"/>
                <a:ext cx="540000" cy="385428"/>
                <a:chOff x="5796174" y="5125336"/>
                <a:chExt cx="540000" cy="385428"/>
              </a:xfrm>
            </p:grpSpPr>
            <p:pic>
              <p:nvPicPr>
                <p:cNvPr id="93" name="Picture 6" descr="Practice - Free education icons">
                  <a:extLst>
                    <a:ext uri="{FF2B5EF4-FFF2-40B4-BE49-F238E27FC236}">
                      <a16:creationId xmlns:a16="http://schemas.microsoft.com/office/drawing/2014/main" id="{8D17091F-BD8C-4B22-B84C-F0830FB531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32903" y="5125336"/>
                  <a:ext cx="266542" cy="2665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4" name="Rounded Rectangle 48">
                  <a:extLst>
                    <a:ext uri="{FF2B5EF4-FFF2-40B4-BE49-F238E27FC236}">
                      <a16:creationId xmlns:a16="http://schemas.microsoft.com/office/drawing/2014/main" id="{81B24588-35EC-4820-993E-B5B49FBCDB76}"/>
                    </a:ext>
                  </a:extLst>
                </p:cNvPr>
                <p:cNvSpPr/>
                <p:nvPr/>
              </p:nvSpPr>
              <p:spPr>
                <a:xfrm>
                  <a:off x="5796174" y="5402764"/>
                  <a:ext cx="540000" cy="1080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BR" sz="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Manrope 1" panose="020B0604020202020204" charset="0"/>
                      <a:cs typeface="Aharoni" panose="02010803020104030203" pitchFamily="2" charset="-79"/>
                    </a:rPr>
                    <a:t>PRÁTICA</a:t>
                  </a:r>
                </a:p>
              </p:txBody>
            </p:sp>
          </p:grpSp>
          <p:pic>
            <p:nvPicPr>
              <p:cNvPr id="95" name="Picture 2" descr="Live icons Images - Search Images on Everypixel">
                <a:extLst>
                  <a:ext uri="{FF2B5EF4-FFF2-40B4-BE49-F238E27FC236}">
                    <a16:creationId xmlns:a16="http://schemas.microsoft.com/office/drawing/2014/main" id="{E4FFA4BC-BFEF-4D61-A830-A81AC38D6C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33" t="20739" r="20871" b="21111"/>
              <a:stretch/>
            </p:blipFill>
            <p:spPr bwMode="auto">
              <a:xfrm>
                <a:off x="9482942" y="9337168"/>
                <a:ext cx="328599" cy="3300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12" descr="Certificate icon PNG and SVG Vector Free Download">
                <a:extLst>
                  <a:ext uri="{FF2B5EF4-FFF2-40B4-BE49-F238E27FC236}">
                    <a16:creationId xmlns:a16="http://schemas.microsoft.com/office/drawing/2014/main" id="{E6ABE9F9-F231-4807-825E-7CA89453AB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1254" y="9365970"/>
                <a:ext cx="349481" cy="272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4" descr="Youtube Free Icon of Tuts icons">
                <a:extLst>
                  <a:ext uri="{FF2B5EF4-FFF2-40B4-BE49-F238E27FC236}">
                    <a16:creationId xmlns:a16="http://schemas.microsoft.com/office/drawing/2014/main" id="{30659666-7345-4127-BB6F-70094D9BF7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22117" y="9329698"/>
                <a:ext cx="344974" cy="3449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1" name="Imagem 100">
            <a:extLst>
              <a:ext uri="{FF2B5EF4-FFF2-40B4-BE49-F238E27FC236}">
                <a16:creationId xmlns:a16="http://schemas.microsoft.com/office/drawing/2014/main" id="{86009907-3273-4B2C-81A4-A499EA3889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5100" y="2709519"/>
            <a:ext cx="3124200" cy="17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6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200725"/>
            <a:ext cx="151257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s-ES" sz="5257" dirty="0">
                <a:solidFill>
                  <a:srgbClr val="002B86"/>
                </a:solidFill>
                <a:latin typeface="Lexend Tera Bold"/>
              </a:rPr>
              <a:t>Gestión de la I+D+i en la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242884"/>
            <a:ext cx="6600828" cy="71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12"/>
              </a:lnSpc>
              <a:spcBef>
                <a:spcPct val="0"/>
              </a:spcBef>
            </a:pPr>
            <a:r>
              <a:rPr lang="es-CL" sz="4223" dirty="0">
                <a:solidFill>
                  <a:srgbClr val="000000"/>
                </a:solidFill>
                <a:latin typeface="Manrope 2"/>
              </a:rPr>
              <a:t>Distintos Modelos: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12505"/>
            <a:ext cx="15125700" cy="1123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s-CL" sz="3200" b="1" dirty="0">
                <a:solidFill>
                  <a:srgbClr val="000000"/>
                </a:solidFill>
                <a:latin typeface="Manrope 1"/>
              </a:rPr>
              <a:t>I+D+i Dirigidos o Inducidos:</a:t>
            </a:r>
          </a:p>
          <a:p>
            <a:pPr marL="457200" indent="-457200">
              <a:lnSpc>
                <a:spcPts val="3915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CL" sz="2797" dirty="0">
                <a:solidFill>
                  <a:srgbClr val="000000"/>
                </a:solidFill>
                <a:latin typeface="Manrope 1"/>
              </a:rPr>
              <a:t>Proyectos con Empresas Innovadoras: </a:t>
            </a:r>
            <a:r>
              <a:rPr lang="es-CL" sz="2797" b="1" dirty="0">
                <a:solidFill>
                  <a:srgbClr val="000000"/>
                </a:solidFill>
                <a:latin typeface="Manrope 1"/>
              </a:rPr>
              <a:t>CENPES (</a:t>
            </a:r>
            <a:r>
              <a:rPr lang="es-CL" sz="2797" b="1" i="1" dirty="0">
                <a:solidFill>
                  <a:srgbClr val="000000"/>
                </a:solidFill>
                <a:latin typeface="Manrope 1"/>
              </a:rPr>
              <a:t>Centro de Investigación y Desarrollo</a:t>
            </a:r>
            <a:r>
              <a:rPr lang="es-CL" sz="2797" b="1" dirty="0">
                <a:solidFill>
                  <a:srgbClr val="000000"/>
                </a:solidFill>
                <a:latin typeface="Manrope 1"/>
              </a:rPr>
              <a:t>)</a:t>
            </a:r>
          </a:p>
        </p:txBody>
      </p:sp>
      <p:pic>
        <p:nvPicPr>
          <p:cNvPr id="1026" name="Picture 2" descr="Logo da instituicao">
            <a:extLst>
              <a:ext uri="{FF2B5EF4-FFF2-40B4-BE49-F238E27FC236}">
                <a16:creationId xmlns:a16="http://schemas.microsoft.com/office/drawing/2014/main" id="{5CF5CFA0-C6D3-4669-BD35-F1ED9A22A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5"/>
          <a:stretch/>
        </p:blipFill>
        <p:spPr bwMode="auto">
          <a:xfrm>
            <a:off x="13563600" y="812006"/>
            <a:ext cx="2520000" cy="9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5F8A5240-D224-41D0-82F2-F58CB6AB1372}"/>
              </a:ext>
            </a:extLst>
          </p:cNvPr>
          <p:cNvGrpSpPr/>
          <p:nvPr/>
        </p:nvGrpSpPr>
        <p:grpSpPr>
          <a:xfrm>
            <a:off x="755422" y="4381500"/>
            <a:ext cx="16777157" cy="4547925"/>
            <a:chOff x="228600" y="4381500"/>
            <a:chExt cx="16777157" cy="4547925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8798D7E-2AF9-4B07-8764-69B91AF9D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4591572"/>
              <a:ext cx="8229600" cy="4337853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925CBDFF-FDF1-4927-8D2A-93D9D1A18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0" y="4381500"/>
              <a:ext cx="7861757" cy="3821150"/>
            </a:xfrm>
            <a:prstGeom prst="rect">
              <a:avLst/>
            </a:prstGeom>
          </p:spPr>
        </p:pic>
      </p:grpSp>
      <p:pic>
        <p:nvPicPr>
          <p:cNvPr id="17" name="Picture 2" descr="Logo da instituicao">
            <a:extLst>
              <a:ext uri="{FF2B5EF4-FFF2-40B4-BE49-F238E27FC236}">
                <a16:creationId xmlns:a16="http://schemas.microsoft.com/office/drawing/2014/main" id="{43D95563-5CB6-4E8A-B3C4-2BC8E1D5C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5"/>
          <a:stretch/>
        </p:blipFill>
        <p:spPr bwMode="auto">
          <a:xfrm>
            <a:off x="12917839" y="6362700"/>
            <a:ext cx="1367722" cy="4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C640C34-E538-4502-A9A2-DE1363A46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2008403"/>
            <a:ext cx="2800295" cy="280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4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200725"/>
            <a:ext cx="151257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s-ES" sz="5257" dirty="0">
                <a:solidFill>
                  <a:srgbClr val="002B86"/>
                </a:solidFill>
                <a:latin typeface="Lexend Tera Bold"/>
              </a:rPr>
              <a:t>Gestión de la I+D+i en la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242884"/>
            <a:ext cx="6600828" cy="71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12"/>
              </a:lnSpc>
              <a:spcBef>
                <a:spcPct val="0"/>
              </a:spcBef>
            </a:pPr>
            <a:r>
              <a:rPr lang="es-CL" sz="4223" dirty="0">
                <a:solidFill>
                  <a:srgbClr val="000000"/>
                </a:solidFill>
                <a:latin typeface="Manrope 2"/>
              </a:rPr>
              <a:t>Distintos Modelos: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12505"/>
            <a:ext cx="15054900" cy="1623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s-CL" sz="3200" b="1" dirty="0">
                <a:solidFill>
                  <a:srgbClr val="000000"/>
                </a:solidFill>
                <a:latin typeface="Manrope 1"/>
              </a:rPr>
              <a:t>I+D+i Dirigidos o Inducidos:</a:t>
            </a:r>
          </a:p>
          <a:p>
            <a:pPr marL="457200" indent="-457200">
              <a:lnSpc>
                <a:spcPts val="3915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CL" sz="2797" dirty="0">
                <a:solidFill>
                  <a:srgbClr val="000000"/>
                </a:solidFill>
                <a:latin typeface="Manrope 1"/>
              </a:rPr>
              <a:t>Proyectos de estructuración Nacional apoyando gran Centros Nacionales de Investigación</a:t>
            </a:r>
          </a:p>
          <a:p>
            <a:pPr marL="914400" lvl="1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L" sz="2797" dirty="0">
                <a:solidFill>
                  <a:srgbClr val="000000"/>
                </a:solidFill>
                <a:latin typeface="Manrope 1"/>
              </a:rPr>
              <a:t>Red para la eCiência.</a:t>
            </a:r>
          </a:p>
        </p:txBody>
      </p:sp>
      <p:pic>
        <p:nvPicPr>
          <p:cNvPr id="1026" name="Picture 2" descr="Logo da instituicao">
            <a:extLst>
              <a:ext uri="{FF2B5EF4-FFF2-40B4-BE49-F238E27FC236}">
                <a16:creationId xmlns:a16="http://schemas.microsoft.com/office/drawing/2014/main" id="{5CF5CFA0-C6D3-4669-BD35-F1ED9A22A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5"/>
          <a:stretch/>
        </p:blipFill>
        <p:spPr bwMode="auto">
          <a:xfrm>
            <a:off x="13563600" y="812006"/>
            <a:ext cx="2520000" cy="9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Imagem 1023">
            <a:extLst>
              <a:ext uri="{FF2B5EF4-FFF2-40B4-BE49-F238E27FC236}">
                <a16:creationId xmlns:a16="http://schemas.microsoft.com/office/drawing/2014/main" id="{D7CFBAE3-AB3C-49D9-97DE-F45756B1C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762500"/>
            <a:ext cx="11510246" cy="3968840"/>
          </a:xfrm>
          <a:prstGeom prst="rect">
            <a:avLst/>
          </a:prstGeom>
        </p:spPr>
      </p:pic>
      <p:sp>
        <p:nvSpPr>
          <p:cNvPr id="1025" name="Retângulo 1024">
            <a:extLst>
              <a:ext uri="{FF2B5EF4-FFF2-40B4-BE49-F238E27FC236}">
                <a16:creationId xmlns:a16="http://schemas.microsoft.com/office/drawing/2014/main" id="{9FBC0F85-C703-4F48-ABB9-A54DB12D5474}"/>
              </a:ext>
            </a:extLst>
          </p:cNvPr>
          <p:cNvSpPr/>
          <p:nvPr/>
        </p:nvSpPr>
        <p:spPr>
          <a:xfrm>
            <a:off x="457200" y="5707000"/>
            <a:ext cx="35813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3200" b="1" dirty="0">
                <a:latin typeface="Manrope 1" panose="020B0604020202020204" charset="0"/>
              </a:rPr>
              <a:t>una Autobahn segura y de alto rendimiento para la e-Ciencia</a:t>
            </a:r>
          </a:p>
        </p:txBody>
      </p:sp>
    </p:spTree>
    <p:extLst>
      <p:ext uri="{BB962C8B-B14F-4D97-AF65-F5344CB8AC3E}">
        <p14:creationId xmlns:p14="http://schemas.microsoft.com/office/powerpoint/2010/main" val="126167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24AD1988-CEB7-4A79-B079-5CCA749D6A59}"/>
              </a:ext>
            </a:extLst>
          </p:cNvPr>
          <p:cNvSpPr/>
          <p:nvPr/>
        </p:nvSpPr>
        <p:spPr>
          <a:xfrm>
            <a:off x="3441700" y="8305800"/>
            <a:ext cx="2196000" cy="457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38FE34C-FEDD-4A75-B9B7-FDE17CA6A14D}"/>
              </a:ext>
            </a:extLst>
          </p:cNvPr>
          <p:cNvSpPr/>
          <p:nvPr/>
        </p:nvSpPr>
        <p:spPr>
          <a:xfrm>
            <a:off x="3441700" y="7675130"/>
            <a:ext cx="1524000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1D9BD43-1B46-4D60-8CD7-81B9D39AF2E9}"/>
              </a:ext>
            </a:extLst>
          </p:cNvPr>
          <p:cNvSpPr/>
          <p:nvPr/>
        </p:nvSpPr>
        <p:spPr>
          <a:xfrm>
            <a:off x="3441700" y="7006215"/>
            <a:ext cx="4320000" cy="4572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291764C-FF15-4D65-BD31-A356EEFA2462}"/>
              </a:ext>
            </a:extLst>
          </p:cNvPr>
          <p:cNvSpPr/>
          <p:nvPr/>
        </p:nvSpPr>
        <p:spPr>
          <a:xfrm>
            <a:off x="3441700" y="5880100"/>
            <a:ext cx="2124000" cy="4572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8061C6B-8D8D-4873-8517-4C77405493B1}"/>
              </a:ext>
            </a:extLst>
          </p:cNvPr>
          <p:cNvSpPr/>
          <p:nvPr/>
        </p:nvSpPr>
        <p:spPr>
          <a:xfrm>
            <a:off x="3441700" y="5219700"/>
            <a:ext cx="1620000" cy="4572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8E7200-DE77-484F-B158-75B7CE37FE2E}"/>
              </a:ext>
            </a:extLst>
          </p:cNvPr>
          <p:cNvSpPr/>
          <p:nvPr/>
        </p:nvSpPr>
        <p:spPr>
          <a:xfrm>
            <a:off x="3441700" y="4559300"/>
            <a:ext cx="1143000" cy="457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TextBox 3"/>
          <p:cNvSpPr txBox="1"/>
          <p:nvPr/>
        </p:nvSpPr>
        <p:spPr>
          <a:xfrm>
            <a:off x="1028700" y="1200725"/>
            <a:ext cx="151257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s-ES" sz="5257" dirty="0">
                <a:solidFill>
                  <a:srgbClr val="002B86"/>
                </a:solidFill>
                <a:latin typeface="Lexend Tera Bold"/>
              </a:rPr>
              <a:t>Gestión de la I+D+i en la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242884"/>
            <a:ext cx="6600828" cy="71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12"/>
              </a:lnSpc>
              <a:spcBef>
                <a:spcPct val="0"/>
              </a:spcBef>
            </a:pPr>
            <a:r>
              <a:rPr lang="es-CL" sz="4223" dirty="0">
                <a:solidFill>
                  <a:srgbClr val="000000"/>
                </a:solidFill>
                <a:latin typeface="Manrope 2"/>
              </a:rPr>
              <a:t>Distintos Modelos: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12505"/>
            <a:ext cx="14668500" cy="5394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s-CL" sz="3200" b="1" dirty="0">
                <a:solidFill>
                  <a:srgbClr val="000000"/>
                </a:solidFill>
                <a:latin typeface="Manrope 1"/>
              </a:rPr>
              <a:t>I+D+i Dirigidos o Inducidos:</a:t>
            </a:r>
          </a:p>
          <a:p>
            <a:pPr marL="457200" indent="-457200">
              <a:lnSpc>
                <a:spcPts val="3915"/>
              </a:lnSpc>
              <a:buFont typeface="Arial" panose="020B0604020202020204" pitchFamily="34" charset="0"/>
              <a:buChar char="•"/>
            </a:pPr>
            <a:r>
              <a:rPr lang="es-CL" sz="2797" dirty="0">
                <a:solidFill>
                  <a:srgbClr val="000000"/>
                </a:solidFill>
                <a:latin typeface="Manrope 1"/>
              </a:rPr>
              <a:t>Sumisión de proyectos a Agencias Financiadoras junto con Investigadores:</a:t>
            </a:r>
          </a:p>
          <a:p>
            <a:pPr marL="914400" lvl="1" indent="-457200">
              <a:lnSpc>
                <a:spcPts val="3915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CL" sz="2797" dirty="0">
                <a:solidFill>
                  <a:srgbClr val="000000"/>
                </a:solidFill>
                <a:latin typeface="Manrope 1"/>
              </a:rPr>
              <a:t>Proyecto </a:t>
            </a:r>
            <a:r>
              <a:rPr lang="es-CL" sz="2797" b="1" dirty="0">
                <a:solidFill>
                  <a:srgbClr val="000000"/>
                </a:solidFill>
                <a:latin typeface="Manrope 1"/>
              </a:rPr>
              <a:t>ILÍADA</a:t>
            </a:r>
            <a:r>
              <a:rPr lang="es-CL" sz="2797" dirty="0">
                <a:solidFill>
                  <a:srgbClr val="000000"/>
                </a:solidFill>
                <a:latin typeface="Manrope 1"/>
              </a:rPr>
              <a:t>: la </a:t>
            </a:r>
            <a:r>
              <a:rPr lang="es-CL" sz="2797" b="1" dirty="0">
                <a:solidFill>
                  <a:srgbClr val="000000"/>
                </a:solidFill>
                <a:latin typeface="Manrope 1"/>
              </a:rPr>
              <a:t>nueva Internet de la confianza </a:t>
            </a:r>
            <a:r>
              <a:rPr lang="es-CL" sz="2797" dirty="0">
                <a:solidFill>
                  <a:srgbClr val="000000"/>
                </a:solidFill>
                <a:latin typeface="Manrope 1"/>
              </a:rPr>
              <a:t>y el </a:t>
            </a:r>
            <a:r>
              <a:rPr lang="es-CL" sz="2797" b="1" dirty="0">
                <a:solidFill>
                  <a:srgbClr val="000000"/>
                </a:solidFill>
                <a:latin typeface="Manrope 1"/>
              </a:rPr>
              <a:t>observatorio de Blockchain</a:t>
            </a:r>
          </a:p>
          <a:p>
            <a:pPr marL="914400" lvl="1" indent="-457200">
              <a:lnSpc>
                <a:spcPts val="3915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797" dirty="0">
                <a:solidFill>
                  <a:srgbClr val="000000"/>
                </a:solidFill>
                <a:latin typeface="Manrope 1"/>
              </a:rPr>
              <a:t>P</a:t>
            </a:r>
            <a:r>
              <a:rPr lang="es-CL" sz="2797" dirty="0">
                <a:solidFill>
                  <a:srgbClr val="000000"/>
                </a:solidFill>
                <a:latin typeface="Manrope 1"/>
              </a:rPr>
              <a:t>royecto </a:t>
            </a:r>
            <a:r>
              <a:rPr lang="es-CL" sz="2797" b="1" dirty="0">
                <a:solidFill>
                  <a:srgbClr val="000000"/>
                </a:solidFill>
                <a:latin typeface="Manrope 1"/>
              </a:rPr>
              <a:t>VISÃO 5G</a:t>
            </a:r>
            <a:r>
              <a:rPr lang="es-CL" sz="2797" dirty="0">
                <a:solidFill>
                  <a:srgbClr val="000000"/>
                </a:solidFill>
                <a:latin typeface="Manrope 1"/>
              </a:rPr>
              <a:t>: aplicaciones para </a:t>
            </a:r>
            <a:r>
              <a:rPr lang="es-CL" sz="2797" b="1" dirty="0">
                <a:solidFill>
                  <a:srgbClr val="000000"/>
                </a:solidFill>
                <a:latin typeface="Manrope 1"/>
              </a:rPr>
              <a:t>Smart Campus sobre redes privadas 5G</a:t>
            </a:r>
          </a:p>
          <a:p>
            <a:pPr marL="914400" lvl="1" indent="-457200">
              <a:lnSpc>
                <a:spcPts val="3915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797" dirty="0">
                <a:solidFill>
                  <a:srgbClr val="000000"/>
                </a:solidFill>
                <a:latin typeface="Manrope 1"/>
              </a:rPr>
              <a:t>P</a:t>
            </a:r>
            <a:r>
              <a:rPr lang="es-CL" sz="2797" dirty="0">
                <a:solidFill>
                  <a:srgbClr val="000000"/>
                </a:solidFill>
                <a:latin typeface="Manrope 1"/>
              </a:rPr>
              <a:t>royecto </a:t>
            </a:r>
            <a:r>
              <a:rPr lang="es-CL" sz="2797" b="1" dirty="0">
                <a:solidFill>
                  <a:srgbClr val="000000"/>
                </a:solidFill>
                <a:latin typeface="Manrope 1"/>
              </a:rPr>
              <a:t>INOVA ID-RS</a:t>
            </a:r>
            <a:r>
              <a:rPr lang="es-CL" sz="2797" dirty="0">
                <a:solidFill>
                  <a:srgbClr val="000000"/>
                </a:solidFill>
                <a:latin typeface="Manrope 1"/>
              </a:rPr>
              <a:t>: construyendo una </a:t>
            </a:r>
            <a:r>
              <a:rPr lang="es-CL" sz="2797" b="1" dirty="0">
                <a:solidFill>
                  <a:srgbClr val="000000"/>
                </a:solidFill>
                <a:latin typeface="Manrope 1"/>
              </a:rPr>
              <a:t>Identidad Digital confiable</a:t>
            </a:r>
            <a:r>
              <a:rPr lang="es-CL" sz="2797" dirty="0">
                <a:solidFill>
                  <a:srgbClr val="000000"/>
                </a:solidFill>
                <a:latin typeface="Manrope 1"/>
              </a:rPr>
              <a:t> para el ecosistema de innovación</a:t>
            </a:r>
          </a:p>
          <a:p>
            <a:pPr marL="914400" lvl="1" indent="-457200">
              <a:lnSpc>
                <a:spcPts val="3915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CL" sz="2797" dirty="0">
                <a:solidFill>
                  <a:srgbClr val="000000"/>
                </a:solidFill>
                <a:latin typeface="Manrope 1"/>
              </a:rPr>
              <a:t>Proyecto </a:t>
            </a:r>
            <a:r>
              <a:rPr lang="es-CL" sz="2797" b="1" dirty="0">
                <a:solidFill>
                  <a:srgbClr val="000000"/>
                </a:solidFill>
                <a:latin typeface="Manrope 1"/>
              </a:rPr>
              <a:t>EVOLUCIÓN DE TESTBEDS</a:t>
            </a:r>
            <a:r>
              <a:rPr lang="es-CL" sz="2797" dirty="0">
                <a:solidFill>
                  <a:srgbClr val="000000"/>
                </a:solidFill>
                <a:latin typeface="Manrope 1"/>
              </a:rPr>
              <a:t>: evolucionando lo </a:t>
            </a:r>
            <a:r>
              <a:rPr lang="es-CL" sz="2797" b="1" dirty="0">
                <a:solidFill>
                  <a:srgbClr val="000000"/>
                </a:solidFill>
                <a:latin typeface="Manrope 1"/>
              </a:rPr>
              <a:t>Servicio de Testbeds </a:t>
            </a:r>
            <a:r>
              <a:rPr lang="es-CL" sz="2797" dirty="0">
                <a:solidFill>
                  <a:srgbClr val="000000"/>
                </a:solidFill>
                <a:latin typeface="Manrope 1"/>
              </a:rPr>
              <a:t>RNP</a:t>
            </a:r>
          </a:p>
          <a:p>
            <a:pPr marL="914400" lvl="1" indent="-457200">
              <a:lnSpc>
                <a:spcPts val="3915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CL" sz="2797" dirty="0">
                <a:solidFill>
                  <a:srgbClr val="000000"/>
                </a:solidFill>
                <a:latin typeface="Manrope 1"/>
              </a:rPr>
              <a:t>Proyecto </a:t>
            </a:r>
            <a:r>
              <a:rPr lang="es-CL" sz="2797" b="1" dirty="0">
                <a:solidFill>
                  <a:srgbClr val="000000"/>
                </a:solidFill>
                <a:latin typeface="Manrope 1"/>
              </a:rPr>
              <a:t>6G Brasil</a:t>
            </a:r>
            <a:r>
              <a:rPr lang="es-CL" sz="2797" dirty="0">
                <a:solidFill>
                  <a:srgbClr val="000000"/>
                </a:solidFill>
                <a:latin typeface="Manrope 1"/>
              </a:rPr>
              <a:t>: Experimentación e Investigación en </a:t>
            </a:r>
            <a:r>
              <a:rPr lang="es-CL" sz="2797" b="1" dirty="0">
                <a:solidFill>
                  <a:srgbClr val="000000"/>
                </a:solidFill>
                <a:latin typeface="Manrope 1"/>
              </a:rPr>
              <a:t>Redes Nueva Generación 6G</a:t>
            </a:r>
          </a:p>
          <a:p>
            <a:pPr marL="914400" lvl="1" indent="-457200">
              <a:lnSpc>
                <a:spcPts val="3915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CL" sz="2797" dirty="0">
                <a:solidFill>
                  <a:srgbClr val="000000"/>
                </a:solidFill>
                <a:latin typeface="Manrope 1"/>
              </a:rPr>
              <a:t>Proyecto </a:t>
            </a:r>
            <a:r>
              <a:rPr lang="es-CL" sz="2797" b="1" dirty="0">
                <a:solidFill>
                  <a:srgbClr val="000000"/>
                </a:solidFill>
                <a:latin typeface="Manrope 1"/>
              </a:rPr>
              <a:t>TV Digital 3.0</a:t>
            </a:r>
            <a:r>
              <a:rPr lang="es-CL" sz="2797" dirty="0">
                <a:solidFill>
                  <a:srgbClr val="000000"/>
                </a:solidFill>
                <a:latin typeface="Manrope 1"/>
              </a:rPr>
              <a:t>: </a:t>
            </a:r>
            <a:r>
              <a:rPr lang="es-CL" sz="2797" b="1" dirty="0">
                <a:solidFill>
                  <a:srgbClr val="000000"/>
                </a:solidFill>
                <a:latin typeface="Manrope 1"/>
              </a:rPr>
              <a:t>Nueva generación de TV </a:t>
            </a:r>
            <a:r>
              <a:rPr lang="es-CL" sz="2797" dirty="0">
                <a:solidFill>
                  <a:srgbClr val="000000"/>
                </a:solidFill>
                <a:latin typeface="Manrope 1"/>
              </a:rPr>
              <a:t>con mayor </a:t>
            </a:r>
            <a:r>
              <a:rPr lang="es-CL" sz="2797" b="1" dirty="0">
                <a:solidFill>
                  <a:srgbClr val="000000"/>
                </a:solidFill>
                <a:latin typeface="Manrope 1"/>
              </a:rPr>
              <a:t>interactividad</a:t>
            </a:r>
            <a:r>
              <a:rPr lang="es-CL" sz="2797" dirty="0">
                <a:solidFill>
                  <a:srgbClr val="000000"/>
                </a:solidFill>
                <a:latin typeface="Manrope 1"/>
              </a:rPr>
              <a:t> e </a:t>
            </a:r>
            <a:r>
              <a:rPr lang="es-CL" sz="2797" b="1" dirty="0">
                <a:solidFill>
                  <a:srgbClr val="000000"/>
                </a:solidFill>
                <a:latin typeface="Manrope 1"/>
              </a:rPr>
              <a:t>inmersión</a:t>
            </a:r>
          </a:p>
        </p:txBody>
      </p:sp>
      <p:pic>
        <p:nvPicPr>
          <p:cNvPr id="1026" name="Picture 2" descr="Logo da instituicao">
            <a:extLst>
              <a:ext uri="{FF2B5EF4-FFF2-40B4-BE49-F238E27FC236}">
                <a16:creationId xmlns:a16="http://schemas.microsoft.com/office/drawing/2014/main" id="{5CF5CFA0-C6D3-4669-BD35-F1ED9A22A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5"/>
          <a:stretch/>
        </p:blipFill>
        <p:spPr bwMode="auto">
          <a:xfrm>
            <a:off x="13563600" y="812006"/>
            <a:ext cx="2520000" cy="9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939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855</Words>
  <Application>Microsoft Office PowerPoint</Application>
  <PresentationFormat>Personalizar</PresentationFormat>
  <Paragraphs>137</Paragraphs>
  <Slides>12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3" baseType="lpstr">
      <vt:lpstr>Calibri</vt:lpstr>
      <vt:lpstr>Lexend Tera Ultra-Bold</vt:lpstr>
      <vt:lpstr>Arial</vt:lpstr>
      <vt:lpstr>Manrope 2</vt:lpstr>
      <vt:lpstr>Aharoni</vt:lpstr>
      <vt:lpstr>Lexend Tera Bold</vt:lpstr>
      <vt:lpstr>Wingdings</vt:lpstr>
      <vt:lpstr>Lexend Tera Heavy</vt:lpstr>
      <vt:lpstr>Noto Sans</vt:lpstr>
      <vt:lpstr>Manrope 1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PPT-EventoEULAC-TICAL</dc:title>
  <cp:lastModifiedBy>Gustavo Neves Dias</cp:lastModifiedBy>
  <cp:revision>17</cp:revision>
  <dcterms:created xsi:type="dcterms:W3CDTF">2006-08-16T00:00:00Z</dcterms:created>
  <dcterms:modified xsi:type="dcterms:W3CDTF">2023-11-10T15:03:51Z</dcterms:modified>
  <dc:identifier>DAFwfVJ1cL8</dc:identifier>
</cp:coreProperties>
</file>