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61" r:id="rId8"/>
    <p:sldId id="259" r:id="rId9"/>
    <p:sldId id="260" r:id="rId10"/>
    <p:sldId id="264" r:id="rId11"/>
    <p:sldId id="272" r:id="rId12"/>
    <p:sldId id="273" r:id="rId13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2EBE6D-A8BE-40A0-B137-F4596154174A}" type="doc">
      <dgm:prSet loTypeId="urn:microsoft.com/office/officeart/2005/8/layout/targe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2361579-76B5-491A-A5BC-7A56AEC2DED5}">
      <dgm:prSet phldrT="[Texto]" custT="1"/>
      <dgm:spPr/>
      <dgm:t>
        <a:bodyPr/>
        <a:lstStyle/>
        <a:p>
          <a:pPr algn="just"/>
          <a:r>
            <a:rPr lang="es-MX" sz="22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Integración y utilización de tecnologías digitales con aplicación en inteligencia artificial. </a:t>
          </a:r>
          <a:endParaRPr lang="es-ES" sz="22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gm:t>
    </dgm:pt>
    <dgm:pt modelId="{E7712BF8-78A5-486A-B4F5-4572B98CF48A}" type="parTrans" cxnId="{5725064D-3178-4D93-8F1C-B8F775DE8F87}">
      <dgm:prSet/>
      <dgm:spPr/>
      <dgm:t>
        <a:bodyPr/>
        <a:lstStyle/>
        <a:p>
          <a:endParaRPr lang="es-ES"/>
        </a:p>
      </dgm:t>
    </dgm:pt>
    <dgm:pt modelId="{90FD27FE-DBE0-4E84-ACB4-BDAF73BAF5C5}" type="sibTrans" cxnId="{5725064D-3178-4D93-8F1C-B8F775DE8F87}">
      <dgm:prSet/>
      <dgm:spPr/>
      <dgm:t>
        <a:bodyPr/>
        <a:lstStyle/>
        <a:p>
          <a:endParaRPr lang="es-ES"/>
        </a:p>
      </dgm:t>
    </dgm:pt>
    <dgm:pt modelId="{3048F808-6D34-407A-99F5-8E2DD1D8B77E}">
      <dgm:prSet phldrT="[Texto]" custT="1"/>
      <dgm:spPr/>
      <dgm:t>
        <a:bodyPr/>
        <a:lstStyle/>
        <a:p>
          <a:r>
            <a:rPr lang="es-MX" sz="2800" b="1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Educación Sostenible </a:t>
          </a:r>
          <a:endParaRPr lang="es-ES" sz="2800" b="1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gm:t>
    </dgm:pt>
    <dgm:pt modelId="{97B4FF4A-8DA8-4E29-9355-FA39CB581186}" type="parTrans" cxnId="{1A3509F0-90AA-42A9-9C9A-7195B1C653E3}">
      <dgm:prSet/>
      <dgm:spPr/>
      <dgm:t>
        <a:bodyPr/>
        <a:lstStyle/>
        <a:p>
          <a:endParaRPr lang="es-ES"/>
        </a:p>
      </dgm:t>
    </dgm:pt>
    <dgm:pt modelId="{363779C8-836B-412E-85B2-6D501B865894}" type="sibTrans" cxnId="{1A3509F0-90AA-42A9-9C9A-7195B1C653E3}">
      <dgm:prSet/>
      <dgm:spPr/>
      <dgm:t>
        <a:bodyPr/>
        <a:lstStyle/>
        <a:p>
          <a:endParaRPr lang="es-ES"/>
        </a:p>
      </dgm:t>
    </dgm:pt>
    <dgm:pt modelId="{03927D24-9717-402F-9FE8-AFF60657A96A}">
      <dgm:prSet phldrT="[Texto]" custT="1"/>
      <dgm:spPr/>
      <dgm:t>
        <a:bodyPr/>
        <a:lstStyle/>
        <a:p>
          <a:pPr algn="just"/>
          <a:r>
            <a:rPr lang="es-MX" sz="22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Juega un papel importante al proporcionar plataformas y recursos en línea. </a:t>
          </a:r>
          <a:endParaRPr lang="es-ES" sz="22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gm:t>
    </dgm:pt>
    <dgm:pt modelId="{C6636455-4CF9-4AD6-AD62-50F7CF0AE6D0}" type="parTrans" cxnId="{9512B2E1-A69F-4D87-B9F6-925CB5891FBE}">
      <dgm:prSet/>
      <dgm:spPr/>
      <dgm:t>
        <a:bodyPr/>
        <a:lstStyle/>
        <a:p>
          <a:endParaRPr lang="es-ES"/>
        </a:p>
      </dgm:t>
    </dgm:pt>
    <dgm:pt modelId="{1E84BC2D-671F-4542-8494-69275F1A41F8}" type="sibTrans" cxnId="{9512B2E1-A69F-4D87-B9F6-925CB5891FBE}">
      <dgm:prSet/>
      <dgm:spPr/>
      <dgm:t>
        <a:bodyPr/>
        <a:lstStyle/>
        <a:p>
          <a:endParaRPr lang="es-ES"/>
        </a:p>
      </dgm:t>
    </dgm:pt>
    <dgm:pt modelId="{0D5DAC8D-883A-412A-A4BF-337C6D4EC2CF}">
      <dgm:prSet phldrT="[Texto]" custT="1"/>
      <dgm:spPr/>
      <dgm:t>
        <a:bodyPr/>
        <a:lstStyle/>
        <a:p>
          <a:r>
            <a:rPr lang="es-MX" sz="2800" b="1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Transformación digital en la salud</a:t>
          </a:r>
          <a:endParaRPr lang="es-ES" sz="2800" b="1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gm:t>
    </dgm:pt>
    <dgm:pt modelId="{ADB4608E-55E2-435B-B141-BBDDBC8F66FE}" type="sibTrans" cxnId="{9ECD7AC5-B6DD-4A90-A778-E98D39499DF8}">
      <dgm:prSet/>
      <dgm:spPr/>
      <dgm:t>
        <a:bodyPr/>
        <a:lstStyle/>
        <a:p>
          <a:endParaRPr lang="es-ES"/>
        </a:p>
      </dgm:t>
    </dgm:pt>
    <dgm:pt modelId="{5C42E521-B17A-4318-A771-DE10BA1C8EA2}" type="parTrans" cxnId="{9ECD7AC5-B6DD-4A90-A778-E98D39499DF8}">
      <dgm:prSet/>
      <dgm:spPr/>
      <dgm:t>
        <a:bodyPr/>
        <a:lstStyle/>
        <a:p>
          <a:endParaRPr lang="es-ES"/>
        </a:p>
      </dgm:t>
    </dgm:pt>
    <dgm:pt modelId="{A2236AE0-3C10-4C5D-9375-1A58A5B264E8}">
      <dgm:prSet phldrT="[Texto]" custT="1"/>
      <dgm:spPr/>
      <dgm:t>
        <a:bodyPr/>
        <a:lstStyle/>
        <a:p>
          <a:pPr algn="just"/>
          <a:r>
            <a:rPr lang="es-MX" sz="22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telesalud, big data y dispositivos wearables</a:t>
          </a:r>
          <a:r>
            <a:rPr lang="es-MX" sz="2200" kern="1200" dirty="0" smtClean="0">
              <a:latin typeface="Gotham Book" pitchFamily="50" charset="0"/>
              <a:cs typeface="Gotham Book" pitchFamily="50" charset="0"/>
            </a:rPr>
            <a:t>. </a:t>
          </a:r>
          <a:endParaRPr lang="es-ES" sz="2200" kern="1200" dirty="0">
            <a:latin typeface="Gotham Book" pitchFamily="50" charset="0"/>
            <a:cs typeface="Gotham Book" pitchFamily="50" charset="0"/>
          </a:endParaRPr>
        </a:p>
      </dgm:t>
    </dgm:pt>
    <dgm:pt modelId="{D1BC70EF-37E0-49DB-AABB-B9F94D838BF3}" type="parTrans" cxnId="{29B655E8-5EAF-403E-8CDD-33FFA656344C}">
      <dgm:prSet/>
      <dgm:spPr/>
      <dgm:t>
        <a:bodyPr/>
        <a:lstStyle/>
        <a:p>
          <a:endParaRPr lang="es-ES"/>
        </a:p>
      </dgm:t>
    </dgm:pt>
    <dgm:pt modelId="{74F300F9-C1F7-4BAB-B2A7-C0F47A56E177}" type="sibTrans" cxnId="{29B655E8-5EAF-403E-8CDD-33FFA656344C}">
      <dgm:prSet/>
      <dgm:spPr/>
      <dgm:t>
        <a:bodyPr/>
        <a:lstStyle/>
        <a:p>
          <a:endParaRPr lang="es-ES"/>
        </a:p>
      </dgm:t>
    </dgm:pt>
    <dgm:pt modelId="{9276DB60-0D7B-48BA-99F2-9044C2C6AA9B}">
      <dgm:prSet phldrT="[Texto]" custT="1"/>
      <dgm:spPr/>
      <dgm:t>
        <a:bodyPr/>
        <a:lstStyle/>
        <a:p>
          <a:pPr algn="just"/>
          <a:r>
            <a:rPr lang="es-MX" sz="22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Aprendizaje flexible</a:t>
          </a:r>
          <a:endParaRPr lang="es-ES" sz="22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gm:t>
    </dgm:pt>
    <dgm:pt modelId="{11A9AE73-2333-425C-A424-C2D4EC007908}" type="parTrans" cxnId="{6BF90B6E-A102-4C23-B710-61B856F7183F}">
      <dgm:prSet/>
      <dgm:spPr/>
      <dgm:t>
        <a:bodyPr/>
        <a:lstStyle/>
        <a:p>
          <a:endParaRPr lang="es-ES"/>
        </a:p>
      </dgm:t>
    </dgm:pt>
    <dgm:pt modelId="{60D58AB5-7AFA-4FFA-85F0-AD1620DE66FB}" type="sibTrans" cxnId="{6BF90B6E-A102-4C23-B710-61B856F7183F}">
      <dgm:prSet/>
      <dgm:spPr/>
      <dgm:t>
        <a:bodyPr/>
        <a:lstStyle/>
        <a:p>
          <a:endParaRPr lang="es-ES"/>
        </a:p>
      </dgm:t>
    </dgm:pt>
    <dgm:pt modelId="{E8F08CE3-CD5B-4F31-9C1C-3D816C4481C2}">
      <dgm:prSet phldrT="[Texto]" custT="1"/>
      <dgm:spPr/>
      <dgm:t>
        <a:bodyPr/>
        <a:lstStyle/>
        <a:p>
          <a:pPr algn="just"/>
          <a:r>
            <a:rPr lang="es-MX" sz="22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Reducción de la huella de carbono</a:t>
          </a:r>
          <a:endParaRPr lang="es-ES" sz="22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gm:t>
    </dgm:pt>
    <dgm:pt modelId="{D0BCCC66-986D-4EBB-8248-DDBCA34C485F}" type="parTrans" cxnId="{7B5CF3EC-E140-4987-B610-397509CD7287}">
      <dgm:prSet/>
      <dgm:spPr/>
      <dgm:t>
        <a:bodyPr/>
        <a:lstStyle/>
        <a:p>
          <a:endParaRPr lang="es-ES"/>
        </a:p>
      </dgm:t>
    </dgm:pt>
    <dgm:pt modelId="{E8901795-3E03-4E61-BB92-98ED4E468928}" type="sibTrans" cxnId="{7B5CF3EC-E140-4987-B610-397509CD7287}">
      <dgm:prSet/>
      <dgm:spPr/>
      <dgm:t>
        <a:bodyPr/>
        <a:lstStyle/>
        <a:p>
          <a:endParaRPr lang="es-ES"/>
        </a:p>
      </dgm:t>
    </dgm:pt>
    <dgm:pt modelId="{C7A50415-13FA-4166-99F0-E57D62C157A5}">
      <dgm:prSet phldrT="[Texto]" custT="1"/>
      <dgm:spPr/>
      <dgm:t>
        <a:bodyPr/>
        <a:lstStyle/>
        <a:p>
          <a:pPr algn="just"/>
          <a:endParaRPr lang="es-ES" sz="22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gm:t>
    </dgm:pt>
    <dgm:pt modelId="{5939859B-C346-4C12-8F07-48FD80F82E54}" type="parTrans" cxnId="{D6FDD33C-E939-459D-8969-5FB034CC20E0}">
      <dgm:prSet/>
      <dgm:spPr/>
      <dgm:t>
        <a:bodyPr/>
        <a:lstStyle/>
        <a:p>
          <a:endParaRPr lang="es-ES"/>
        </a:p>
      </dgm:t>
    </dgm:pt>
    <dgm:pt modelId="{9DB8D0CF-18C3-4B26-988B-1F002B550293}" type="sibTrans" cxnId="{D6FDD33C-E939-459D-8969-5FB034CC20E0}">
      <dgm:prSet/>
      <dgm:spPr/>
      <dgm:t>
        <a:bodyPr/>
        <a:lstStyle/>
        <a:p>
          <a:endParaRPr lang="es-ES"/>
        </a:p>
      </dgm:t>
    </dgm:pt>
    <dgm:pt modelId="{5D24B687-ED68-4B31-A85F-B54953C8F7C5}" type="pres">
      <dgm:prSet presAssocID="{442EBE6D-A8BE-40A0-B137-F4596154174A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9418EFC7-8F1D-4800-9D51-7185A873B5D7}" type="pres">
      <dgm:prSet presAssocID="{0D5DAC8D-883A-412A-A4BF-337C6D4EC2CF}" presName="circle1" presStyleLbl="node1" presStyleIdx="0" presStyleCnt="2"/>
      <dgm:spPr/>
    </dgm:pt>
    <dgm:pt modelId="{D5A7D9D6-3496-4DC8-8DBD-11C1A83E5AD4}" type="pres">
      <dgm:prSet presAssocID="{0D5DAC8D-883A-412A-A4BF-337C6D4EC2CF}" presName="space" presStyleCnt="0"/>
      <dgm:spPr/>
    </dgm:pt>
    <dgm:pt modelId="{549112BA-B499-40BF-AF62-045C6448AD95}" type="pres">
      <dgm:prSet presAssocID="{0D5DAC8D-883A-412A-A4BF-337C6D4EC2CF}" presName="rect1" presStyleLbl="alignAcc1" presStyleIdx="0" presStyleCnt="2"/>
      <dgm:spPr/>
      <dgm:t>
        <a:bodyPr/>
        <a:lstStyle/>
        <a:p>
          <a:endParaRPr lang="es-ES"/>
        </a:p>
      </dgm:t>
    </dgm:pt>
    <dgm:pt modelId="{6E6FC2AC-CB7E-4E8E-B26A-6234016C8FCC}" type="pres">
      <dgm:prSet presAssocID="{3048F808-6D34-407A-99F5-8E2DD1D8B77E}" presName="vertSpace2" presStyleLbl="node1" presStyleIdx="0" presStyleCnt="2"/>
      <dgm:spPr/>
    </dgm:pt>
    <dgm:pt modelId="{73F27CE7-7ED9-4709-8359-3DB48DF77568}" type="pres">
      <dgm:prSet presAssocID="{3048F808-6D34-407A-99F5-8E2DD1D8B77E}" presName="circle2" presStyleLbl="node1" presStyleIdx="1" presStyleCnt="2"/>
      <dgm:spPr/>
    </dgm:pt>
    <dgm:pt modelId="{D8E3400C-09F1-43DA-8611-7AB8820E7961}" type="pres">
      <dgm:prSet presAssocID="{3048F808-6D34-407A-99F5-8E2DD1D8B77E}" presName="rect2" presStyleLbl="alignAcc1" presStyleIdx="1" presStyleCnt="2"/>
      <dgm:spPr/>
      <dgm:t>
        <a:bodyPr/>
        <a:lstStyle/>
        <a:p>
          <a:endParaRPr lang="es-ES"/>
        </a:p>
      </dgm:t>
    </dgm:pt>
    <dgm:pt modelId="{B551B5A5-4712-47E2-866D-64FC947FED3E}" type="pres">
      <dgm:prSet presAssocID="{0D5DAC8D-883A-412A-A4BF-337C6D4EC2CF}" presName="rect1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ECD1D9-2C27-40F4-8209-E9546EE31A63}" type="pres">
      <dgm:prSet presAssocID="{0D5DAC8D-883A-412A-A4BF-337C6D4EC2CF}" presName="rect1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70DCE5-9B43-4562-9BB2-73C4F7312A3C}" type="pres">
      <dgm:prSet presAssocID="{3048F808-6D34-407A-99F5-8E2DD1D8B77E}" presName="rect2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875A61-D532-4862-9480-8B0A57A1BEA2}" type="pres">
      <dgm:prSet presAssocID="{3048F808-6D34-407A-99F5-8E2DD1D8B77E}" presName="rect2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ECD7AC5-B6DD-4A90-A778-E98D39499DF8}" srcId="{442EBE6D-A8BE-40A0-B137-F4596154174A}" destId="{0D5DAC8D-883A-412A-A4BF-337C6D4EC2CF}" srcOrd="0" destOrd="0" parTransId="{5C42E521-B17A-4318-A771-DE10BA1C8EA2}" sibTransId="{ADB4608E-55E2-435B-B141-BBDDBC8F66FE}"/>
    <dgm:cxn modelId="{5725064D-3178-4D93-8F1C-B8F775DE8F87}" srcId="{0D5DAC8D-883A-412A-A4BF-337C6D4EC2CF}" destId="{92361579-76B5-491A-A5BC-7A56AEC2DED5}" srcOrd="0" destOrd="0" parTransId="{E7712BF8-78A5-486A-B4F5-4572B98CF48A}" sibTransId="{90FD27FE-DBE0-4E84-ACB4-BDAF73BAF5C5}"/>
    <dgm:cxn modelId="{1568E2EF-067E-486D-8EF4-52B3BF4DF169}" type="presOf" srcId="{03927D24-9717-402F-9FE8-AFF60657A96A}" destId="{35875A61-D532-4862-9480-8B0A57A1BEA2}" srcOrd="0" destOrd="0" presId="urn:microsoft.com/office/officeart/2005/8/layout/target3"/>
    <dgm:cxn modelId="{CD862496-01FA-4991-AB90-6017BB24A13D}" type="presOf" srcId="{0D5DAC8D-883A-412A-A4BF-337C6D4EC2CF}" destId="{B551B5A5-4712-47E2-866D-64FC947FED3E}" srcOrd="1" destOrd="0" presId="urn:microsoft.com/office/officeart/2005/8/layout/target3"/>
    <dgm:cxn modelId="{3F81C1EC-FCD2-4E55-87B6-AA25C3345B7F}" type="presOf" srcId="{A2236AE0-3C10-4C5D-9375-1A58A5B264E8}" destId="{BDECD1D9-2C27-40F4-8209-E9546EE31A63}" srcOrd="0" destOrd="2" presId="urn:microsoft.com/office/officeart/2005/8/layout/target3"/>
    <dgm:cxn modelId="{030ADCB1-1669-4B3B-BF64-C17B9C75E54D}" type="presOf" srcId="{92361579-76B5-491A-A5BC-7A56AEC2DED5}" destId="{BDECD1D9-2C27-40F4-8209-E9546EE31A63}" srcOrd="0" destOrd="0" presId="urn:microsoft.com/office/officeart/2005/8/layout/target3"/>
    <dgm:cxn modelId="{9512B2E1-A69F-4D87-B9F6-925CB5891FBE}" srcId="{3048F808-6D34-407A-99F5-8E2DD1D8B77E}" destId="{03927D24-9717-402F-9FE8-AFF60657A96A}" srcOrd="0" destOrd="0" parTransId="{C6636455-4CF9-4AD6-AD62-50F7CF0AE6D0}" sibTransId="{1E84BC2D-671F-4542-8494-69275F1A41F8}"/>
    <dgm:cxn modelId="{7B5CF3EC-E140-4987-B610-397509CD7287}" srcId="{3048F808-6D34-407A-99F5-8E2DD1D8B77E}" destId="{E8F08CE3-CD5B-4F31-9C1C-3D816C4481C2}" srcOrd="2" destOrd="0" parTransId="{D0BCCC66-986D-4EBB-8248-DDBCA34C485F}" sibTransId="{E8901795-3E03-4E61-BB92-98ED4E468928}"/>
    <dgm:cxn modelId="{6544CB49-F9AC-41D1-A9F0-4572210FDB88}" type="presOf" srcId="{3048F808-6D34-407A-99F5-8E2DD1D8B77E}" destId="{D8E3400C-09F1-43DA-8611-7AB8820E7961}" srcOrd="0" destOrd="0" presId="urn:microsoft.com/office/officeart/2005/8/layout/target3"/>
    <dgm:cxn modelId="{8F07330A-2942-4E7F-B5F5-A5BA50F8BADA}" type="presOf" srcId="{E8F08CE3-CD5B-4F31-9C1C-3D816C4481C2}" destId="{35875A61-D532-4862-9480-8B0A57A1BEA2}" srcOrd="0" destOrd="2" presId="urn:microsoft.com/office/officeart/2005/8/layout/target3"/>
    <dgm:cxn modelId="{C9E38180-08F2-4F81-897F-D3CDCBABF5D6}" type="presOf" srcId="{3048F808-6D34-407A-99F5-8E2DD1D8B77E}" destId="{4A70DCE5-9B43-4562-9BB2-73C4F7312A3C}" srcOrd="1" destOrd="0" presId="urn:microsoft.com/office/officeart/2005/8/layout/target3"/>
    <dgm:cxn modelId="{6BF90B6E-A102-4C23-B710-61B856F7183F}" srcId="{3048F808-6D34-407A-99F5-8E2DD1D8B77E}" destId="{9276DB60-0D7B-48BA-99F2-9044C2C6AA9B}" srcOrd="1" destOrd="0" parTransId="{11A9AE73-2333-425C-A424-C2D4EC007908}" sibTransId="{60D58AB5-7AFA-4FFA-85F0-AD1620DE66FB}"/>
    <dgm:cxn modelId="{44D6B5B3-A66F-4BCF-9E0D-9FA6051DBFC1}" type="presOf" srcId="{9276DB60-0D7B-48BA-99F2-9044C2C6AA9B}" destId="{35875A61-D532-4862-9480-8B0A57A1BEA2}" srcOrd="0" destOrd="1" presId="urn:microsoft.com/office/officeart/2005/8/layout/target3"/>
    <dgm:cxn modelId="{1A3509F0-90AA-42A9-9C9A-7195B1C653E3}" srcId="{442EBE6D-A8BE-40A0-B137-F4596154174A}" destId="{3048F808-6D34-407A-99F5-8E2DD1D8B77E}" srcOrd="1" destOrd="0" parTransId="{97B4FF4A-8DA8-4E29-9355-FA39CB581186}" sibTransId="{363779C8-836B-412E-85B2-6D501B865894}"/>
    <dgm:cxn modelId="{B6DB4E3B-62BD-4226-8C9A-61F2A1B9F36D}" type="presOf" srcId="{0D5DAC8D-883A-412A-A4BF-337C6D4EC2CF}" destId="{549112BA-B499-40BF-AF62-045C6448AD95}" srcOrd="0" destOrd="0" presId="urn:microsoft.com/office/officeart/2005/8/layout/target3"/>
    <dgm:cxn modelId="{29B655E8-5EAF-403E-8CDD-33FFA656344C}" srcId="{0D5DAC8D-883A-412A-A4BF-337C6D4EC2CF}" destId="{A2236AE0-3C10-4C5D-9375-1A58A5B264E8}" srcOrd="2" destOrd="0" parTransId="{D1BC70EF-37E0-49DB-AABB-B9F94D838BF3}" sibTransId="{74F300F9-C1F7-4BAB-B2A7-C0F47A56E177}"/>
    <dgm:cxn modelId="{7B9C69E1-3C79-4C7C-8798-242B06D6AAD9}" type="presOf" srcId="{442EBE6D-A8BE-40A0-B137-F4596154174A}" destId="{5D24B687-ED68-4B31-A85F-B54953C8F7C5}" srcOrd="0" destOrd="0" presId="urn:microsoft.com/office/officeart/2005/8/layout/target3"/>
    <dgm:cxn modelId="{2592CB1E-AAF2-4C4C-941E-BA0D29762EB0}" type="presOf" srcId="{C7A50415-13FA-4166-99F0-E57D62C157A5}" destId="{BDECD1D9-2C27-40F4-8209-E9546EE31A63}" srcOrd="0" destOrd="1" presId="urn:microsoft.com/office/officeart/2005/8/layout/target3"/>
    <dgm:cxn modelId="{D6FDD33C-E939-459D-8969-5FB034CC20E0}" srcId="{0D5DAC8D-883A-412A-A4BF-337C6D4EC2CF}" destId="{C7A50415-13FA-4166-99F0-E57D62C157A5}" srcOrd="1" destOrd="0" parTransId="{5939859B-C346-4C12-8F07-48FD80F82E54}" sibTransId="{9DB8D0CF-18C3-4B26-988B-1F002B550293}"/>
    <dgm:cxn modelId="{3398A6FA-FD63-460C-9A29-F8DA829FBE3B}" type="presParOf" srcId="{5D24B687-ED68-4B31-A85F-B54953C8F7C5}" destId="{9418EFC7-8F1D-4800-9D51-7185A873B5D7}" srcOrd="0" destOrd="0" presId="urn:microsoft.com/office/officeart/2005/8/layout/target3"/>
    <dgm:cxn modelId="{9397AED8-892E-43C6-8A54-16610C615B52}" type="presParOf" srcId="{5D24B687-ED68-4B31-A85F-B54953C8F7C5}" destId="{D5A7D9D6-3496-4DC8-8DBD-11C1A83E5AD4}" srcOrd="1" destOrd="0" presId="urn:microsoft.com/office/officeart/2005/8/layout/target3"/>
    <dgm:cxn modelId="{A7596855-46BC-492E-81D0-BA3B783FE095}" type="presParOf" srcId="{5D24B687-ED68-4B31-A85F-B54953C8F7C5}" destId="{549112BA-B499-40BF-AF62-045C6448AD95}" srcOrd="2" destOrd="0" presId="urn:microsoft.com/office/officeart/2005/8/layout/target3"/>
    <dgm:cxn modelId="{BF03AB98-EFCB-4735-819E-6D0D568A04A5}" type="presParOf" srcId="{5D24B687-ED68-4B31-A85F-B54953C8F7C5}" destId="{6E6FC2AC-CB7E-4E8E-B26A-6234016C8FCC}" srcOrd="3" destOrd="0" presId="urn:microsoft.com/office/officeart/2005/8/layout/target3"/>
    <dgm:cxn modelId="{A4D30057-20D3-4782-BA94-2896A96C491C}" type="presParOf" srcId="{5D24B687-ED68-4B31-A85F-B54953C8F7C5}" destId="{73F27CE7-7ED9-4709-8359-3DB48DF77568}" srcOrd="4" destOrd="0" presId="urn:microsoft.com/office/officeart/2005/8/layout/target3"/>
    <dgm:cxn modelId="{9B8CBB93-5F08-4ED1-815B-071D36BB0F9E}" type="presParOf" srcId="{5D24B687-ED68-4B31-A85F-B54953C8F7C5}" destId="{D8E3400C-09F1-43DA-8611-7AB8820E7961}" srcOrd="5" destOrd="0" presId="urn:microsoft.com/office/officeart/2005/8/layout/target3"/>
    <dgm:cxn modelId="{5D0724B1-B474-45F1-915B-AC672C9041DB}" type="presParOf" srcId="{5D24B687-ED68-4B31-A85F-B54953C8F7C5}" destId="{B551B5A5-4712-47E2-866D-64FC947FED3E}" srcOrd="6" destOrd="0" presId="urn:microsoft.com/office/officeart/2005/8/layout/target3"/>
    <dgm:cxn modelId="{639CE88F-0942-470F-A523-594BFDAB5A91}" type="presParOf" srcId="{5D24B687-ED68-4B31-A85F-B54953C8F7C5}" destId="{BDECD1D9-2C27-40F4-8209-E9546EE31A63}" srcOrd="7" destOrd="0" presId="urn:microsoft.com/office/officeart/2005/8/layout/target3"/>
    <dgm:cxn modelId="{B76B4D43-5BB8-4721-9ABA-1AFAFD6EF58E}" type="presParOf" srcId="{5D24B687-ED68-4B31-A85F-B54953C8F7C5}" destId="{4A70DCE5-9B43-4562-9BB2-73C4F7312A3C}" srcOrd="8" destOrd="0" presId="urn:microsoft.com/office/officeart/2005/8/layout/target3"/>
    <dgm:cxn modelId="{BD4680E8-A492-495A-89DD-6E5466779C2C}" type="presParOf" srcId="{5D24B687-ED68-4B31-A85F-B54953C8F7C5}" destId="{35875A61-D532-4862-9480-8B0A57A1BEA2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0ACCE9-319C-4FCE-959A-29108E14F061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D089A28A-F975-4A70-93FF-CD76518614AA}">
      <dgm:prSet phldrT="[Texto]" custT="1"/>
      <dgm:spPr/>
      <dgm:t>
        <a:bodyPr/>
        <a:lstStyle/>
        <a:p>
          <a:r>
            <a:rPr lang="es-EC" sz="2000" b="1" dirty="0" smtClean="0">
              <a:latin typeface="Gotham Book" pitchFamily="50" charset="0"/>
              <a:cs typeface="Gotham Book" pitchFamily="50" charset="0"/>
            </a:rPr>
            <a:t>Evolución</a:t>
          </a:r>
          <a:endParaRPr lang="es-ES" sz="2000" dirty="0">
            <a:latin typeface="Gotham Book" pitchFamily="50" charset="0"/>
            <a:cs typeface="Gotham Book" pitchFamily="50" charset="0"/>
          </a:endParaRPr>
        </a:p>
      </dgm:t>
    </dgm:pt>
    <dgm:pt modelId="{B4D5BC54-2ED7-423A-8E4F-D4365ADAD890}" type="parTrans" cxnId="{2C93456F-13F0-4BB7-8BA4-6E19D3DA1D69}">
      <dgm:prSet/>
      <dgm:spPr/>
      <dgm:t>
        <a:bodyPr/>
        <a:lstStyle/>
        <a:p>
          <a:endParaRPr lang="es-ES"/>
        </a:p>
      </dgm:t>
    </dgm:pt>
    <dgm:pt modelId="{5F4536C7-E005-4152-AFDB-3C99F34C666D}" type="sibTrans" cxnId="{2C93456F-13F0-4BB7-8BA4-6E19D3DA1D69}">
      <dgm:prSet/>
      <dgm:spPr/>
      <dgm:t>
        <a:bodyPr/>
        <a:lstStyle/>
        <a:p>
          <a:endParaRPr lang="es-ES"/>
        </a:p>
      </dgm:t>
    </dgm:pt>
    <dgm:pt modelId="{0CAEE786-BC6A-4053-96D3-35D76C89AA8F}">
      <dgm:prSet phldrT="[Texto]" custT="1"/>
      <dgm:spPr/>
      <dgm:t>
        <a:bodyPr/>
        <a:lstStyle/>
        <a:p>
          <a:r>
            <a:rPr lang="es-EC" sz="24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Desde registros manuales hasta sistemas integrados de información</a:t>
          </a:r>
          <a:endParaRPr lang="es-ES" sz="24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gm:t>
    </dgm:pt>
    <dgm:pt modelId="{C8E31354-E363-4D15-9112-647C292244A5}" type="parTrans" cxnId="{B9BA6A0E-4EB7-44CC-8CC3-DF689D607EE0}">
      <dgm:prSet/>
      <dgm:spPr/>
      <dgm:t>
        <a:bodyPr/>
        <a:lstStyle/>
        <a:p>
          <a:endParaRPr lang="es-ES"/>
        </a:p>
      </dgm:t>
    </dgm:pt>
    <dgm:pt modelId="{CBBA0342-7054-4272-9798-679F86075C49}" type="sibTrans" cxnId="{B9BA6A0E-4EB7-44CC-8CC3-DF689D607EE0}">
      <dgm:prSet/>
      <dgm:spPr/>
      <dgm:t>
        <a:bodyPr/>
        <a:lstStyle/>
        <a:p>
          <a:endParaRPr lang="es-ES"/>
        </a:p>
      </dgm:t>
    </dgm:pt>
    <dgm:pt modelId="{C478E767-D6CE-4FC7-9134-B1D8A919499A}">
      <dgm:prSet phldrT="[Texto]" custT="1"/>
      <dgm:spPr/>
      <dgm:t>
        <a:bodyPr/>
        <a:lstStyle/>
        <a:p>
          <a:r>
            <a:rPr lang="es-EC" sz="2000" dirty="0" smtClean="0">
              <a:latin typeface="Gotham Book" pitchFamily="50" charset="0"/>
              <a:cs typeface="Gotham Book" pitchFamily="50" charset="0"/>
            </a:rPr>
            <a:t>Beneficios</a:t>
          </a:r>
          <a:endParaRPr lang="es-ES" sz="2000" dirty="0">
            <a:latin typeface="Gotham Book" pitchFamily="50" charset="0"/>
            <a:cs typeface="Gotham Book" pitchFamily="50" charset="0"/>
          </a:endParaRPr>
        </a:p>
      </dgm:t>
    </dgm:pt>
    <dgm:pt modelId="{D6F1395B-1F63-4448-BDDC-BB9629BA9C7E}" type="parTrans" cxnId="{E778F034-5BF7-4DBD-9D82-D781792D7BFB}">
      <dgm:prSet/>
      <dgm:spPr/>
      <dgm:t>
        <a:bodyPr/>
        <a:lstStyle/>
        <a:p>
          <a:endParaRPr lang="es-ES"/>
        </a:p>
      </dgm:t>
    </dgm:pt>
    <dgm:pt modelId="{4077EFDD-F44A-49AF-A6C3-DDEC9330655D}" type="sibTrans" cxnId="{E778F034-5BF7-4DBD-9D82-D781792D7BFB}">
      <dgm:prSet/>
      <dgm:spPr/>
      <dgm:t>
        <a:bodyPr/>
        <a:lstStyle/>
        <a:p>
          <a:endParaRPr lang="es-ES"/>
        </a:p>
      </dgm:t>
    </dgm:pt>
    <dgm:pt modelId="{82DDD707-D40F-4CCF-8B0D-2BDA81F850A3}">
      <dgm:prSet phldrT="[Texto]" custT="1"/>
      <dgm:spPr/>
      <dgm:t>
        <a:bodyPr/>
        <a:lstStyle/>
        <a:p>
          <a:r>
            <a:rPr lang="es-EC" sz="24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Telesalud y telemedicina.</a:t>
          </a:r>
          <a:endParaRPr lang="es-ES" sz="24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gm:t>
    </dgm:pt>
    <dgm:pt modelId="{1F695C4F-B434-4050-9F9B-1B3E96CB3164}" type="parTrans" cxnId="{03C0BA54-1782-489E-B296-A8F44DA22C76}">
      <dgm:prSet/>
      <dgm:spPr/>
      <dgm:t>
        <a:bodyPr/>
        <a:lstStyle/>
        <a:p>
          <a:endParaRPr lang="es-ES"/>
        </a:p>
      </dgm:t>
    </dgm:pt>
    <dgm:pt modelId="{8C5027CF-DBE4-414F-9C5A-8D42A3CC6394}" type="sibTrans" cxnId="{03C0BA54-1782-489E-B296-A8F44DA22C76}">
      <dgm:prSet/>
      <dgm:spPr/>
      <dgm:t>
        <a:bodyPr/>
        <a:lstStyle/>
        <a:p>
          <a:endParaRPr lang="es-ES"/>
        </a:p>
      </dgm:t>
    </dgm:pt>
    <dgm:pt modelId="{CA70FEF2-B059-4365-809B-AE1D512CD315}">
      <dgm:prSet phldrT="[Texto]" custT="1"/>
      <dgm:spPr/>
      <dgm:t>
        <a:bodyPr/>
        <a:lstStyle/>
        <a:p>
          <a:r>
            <a:rPr lang="es-EC" sz="2000" dirty="0" smtClean="0">
              <a:latin typeface="Gotham Book" pitchFamily="50" charset="0"/>
              <a:cs typeface="Gotham Book" pitchFamily="50" charset="0"/>
            </a:rPr>
            <a:t>Desafíos</a:t>
          </a:r>
          <a:endParaRPr lang="es-ES" sz="2000" dirty="0">
            <a:latin typeface="Gotham Book" pitchFamily="50" charset="0"/>
            <a:cs typeface="Gotham Book" pitchFamily="50" charset="0"/>
          </a:endParaRPr>
        </a:p>
      </dgm:t>
    </dgm:pt>
    <dgm:pt modelId="{45AEE83E-2AD6-475B-A7E9-9ADBC9FD3725}" type="parTrans" cxnId="{9372A9F5-8D43-4A19-883D-9F24FE94DF28}">
      <dgm:prSet/>
      <dgm:spPr/>
      <dgm:t>
        <a:bodyPr/>
        <a:lstStyle/>
        <a:p>
          <a:endParaRPr lang="es-ES"/>
        </a:p>
      </dgm:t>
    </dgm:pt>
    <dgm:pt modelId="{96B3DC93-E662-4466-86C5-6D4186044615}" type="sibTrans" cxnId="{9372A9F5-8D43-4A19-883D-9F24FE94DF28}">
      <dgm:prSet/>
      <dgm:spPr/>
      <dgm:t>
        <a:bodyPr/>
        <a:lstStyle/>
        <a:p>
          <a:endParaRPr lang="es-ES"/>
        </a:p>
      </dgm:t>
    </dgm:pt>
    <dgm:pt modelId="{96033E74-E67D-4316-BF61-F0B6B88AAA49}">
      <dgm:prSet phldrT="[Texto]" custT="1"/>
      <dgm:spPr/>
      <dgm:t>
        <a:bodyPr/>
        <a:lstStyle/>
        <a:p>
          <a:r>
            <a:rPr lang="es-EC" sz="24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Privacidad y seguridad de datos</a:t>
          </a:r>
          <a:endParaRPr lang="es-ES" sz="24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gm:t>
    </dgm:pt>
    <dgm:pt modelId="{873831F2-353A-4F3F-A48C-C6D6A14153E8}" type="parTrans" cxnId="{EA2409FC-524A-4DF3-BD8D-EC03083CEF9C}">
      <dgm:prSet/>
      <dgm:spPr/>
      <dgm:t>
        <a:bodyPr/>
        <a:lstStyle/>
        <a:p>
          <a:endParaRPr lang="es-ES"/>
        </a:p>
      </dgm:t>
    </dgm:pt>
    <dgm:pt modelId="{0F9E46EC-4D5B-403F-8680-EAAC1237A43A}" type="sibTrans" cxnId="{EA2409FC-524A-4DF3-BD8D-EC03083CEF9C}">
      <dgm:prSet/>
      <dgm:spPr/>
      <dgm:t>
        <a:bodyPr/>
        <a:lstStyle/>
        <a:p>
          <a:endParaRPr lang="es-ES"/>
        </a:p>
      </dgm:t>
    </dgm:pt>
    <dgm:pt modelId="{38C4EFD2-6D2B-4FEC-9690-4A7B14F3B263}">
      <dgm:prSet custT="1"/>
      <dgm:spPr/>
      <dgm:t>
        <a:bodyPr/>
        <a:lstStyle/>
        <a:p>
          <a:r>
            <a:rPr lang="es-EC" sz="24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Diagnósticos y tratamientos mediante IA</a:t>
          </a:r>
          <a:endParaRPr lang="es-EC" sz="24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gm:t>
    </dgm:pt>
    <dgm:pt modelId="{A59222BA-2358-4C1F-B178-2FEB37DE8B13}" type="parTrans" cxnId="{A02EE400-EFF3-43AC-9FFC-436D22E07711}">
      <dgm:prSet/>
      <dgm:spPr/>
      <dgm:t>
        <a:bodyPr/>
        <a:lstStyle/>
        <a:p>
          <a:endParaRPr lang="es-ES"/>
        </a:p>
      </dgm:t>
    </dgm:pt>
    <dgm:pt modelId="{8437F059-7E0D-452C-9EC6-D84F79AA88D0}" type="sibTrans" cxnId="{A02EE400-EFF3-43AC-9FFC-436D22E07711}">
      <dgm:prSet/>
      <dgm:spPr/>
      <dgm:t>
        <a:bodyPr/>
        <a:lstStyle/>
        <a:p>
          <a:endParaRPr lang="es-ES"/>
        </a:p>
      </dgm:t>
    </dgm:pt>
    <dgm:pt modelId="{C50C295F-9336-42F5-9165-0ED82F5A6E3E}">
      <dgm:prSet custT="1"/>
      <dgm:spPr/>
      <dgm:t>
        <a:bodyPr/>
        <a:lstStyle/>
        <a:p>
          <a:r>
            <a:rPr lang="es-EC" sz="24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Acceso a la información médica en tiempo real</a:t>
          </a:r>
          <a:endParaRPr lang="es-EC" sz="24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gm:t>
    </dgm:pt>
    <dgm:pt modelId="{9ECC1B8B-07ED-4934-8873-A00AD5A55D62}" type="parTrans" cxnId="{7E2ABD64-B567-4829-915A-22E783E67DC0}">
      <dgm:prSet/>
      <dgm:spPr/>
      <dgm:t>
        <a:bodyPr/>
        <a:lstStyle/>
        <a:p>
          <a:endParaRPr lang="es-ES"/>
        </a:p>
      </dgm:t>
    </dgm:pt>
    <dgm:pt modelId="{0120097E-FAC3-4E7C-AB7B-20525B05F850}" type="sibTrans" cxnId="{7E2ABD64-B567-4829-915A-22E783E67DC0}">
      <dgm:prSet/>
      <dgm:spPr/>
      <dgm:t>
        <a:bodyPr/>
        <a:lstStyle/>
        <a:p>
          <a:endParaRPr lang="es-ES"/>
        </a:p>
      </dgm:t>
    </dgm:pt>
    <dgm:pt modelId="{D71AB225-2798-4035-8513-663446EE0FBD}">
      <dgm:prSet custT="1"/>
      <dgm:spPr/>
      <dgm:t>
        <a:bodyPr/>
        <a:lstStyle/>
        <a:p>
          <a:r>
            <a:rPr lang="es-EC" sz="24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Integración de sistemas</a:t>
          </a:r>
          <a:endParaRPr lang="es-EC" sz="24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gm:t>
    </dgm:pt>
    <dgm:pt modelId="{FB36064C-D99E-4733-B367-25D4AA2F4B4D}" type="parTrans" cxnId="{61A2BF51-2F02-4A66-B36F-F51B422741B5}">
      <dgm:prSet/>
      <dgm:spPr/>
      <dgm:t>
        <a:bodyPr/>
        <a:lstStyle/>
        <a:p>
          <a:endParaRPr lang="es-ES"/>
        </a:p>
      </dgm:t>
    </dgm:pt>
    <dgm:pt modelId="{7A0040C0-5313-4893-B1B7-53BE563F311F}" type="sibTrans" cxnId="{61A2BF51-2F02-4A66-B36F-F51B422741B5}">
      <dgm:prSet/>
      <dgm:spPr/>
      <dgm:t>
        <a:bodyPr/>
        <a:lstStyle/>
        <a:p>
          <a:endParaRPr lang="es-ES"/>
        </a:p>
      </dgm:t>
    </dgm:pt>
    <dgm:pt modelId="{F925153D-A611-4213-9151-02DBFE931107}">
      <dgm:prSet custT="1"/>
      <dgm:spPr/>
      <dgm:t>
        <a:bodyPr/>
        <a:lstStyle/>
        <a:p>
          <a:r>
            <a:rPr lang="es-EC" sz="24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Capacitación del personal de salud</a:t>
          </a:r>
          <a:endParaRPr lang="es-EC" sz="24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gm:t>
    </dgm:pt>
    <dgm:pt modelId="{66C87C27-248D-4A6B-B6C7-D0FD36621092}" type="parTrans" cxnId="{1DF5FCE2-3801-4B99-BDB2-0130B52E9937}">
      <dgm:prSet/>
      <dgm:spPr/>
      <dgm:t>
        <a:bodyPr/>
        <a:lstStyle/>
        <a:p>
          <a:endParaRPr lang="es-ES"/>
        </a:p>
      </dgm:t>
    </dgm:pt>
    <dgm:pt modelId="{C2552B01-0BF9-47EA-B30E-E93062CB517A}" type="sibTrans" cxnId="{1DF5FCE2-3801-4B99-BDB2-0130B52E9937}">
      <dgm:prSet/>
      <dgm:spPr/>
      <dgm:t>
        <a:bodyPr/>
        <a:lstStyle/>
        <a:p>
          <a:endParaRPr lang="es-ES"/>
        </a:p>
      </dgm:t>
    </dgm:pt>
    <dgm:pt modelId="{58FEE06A-F885-4003-A6DA-152EB1CD624E}" type="pres">
      <dgm:prSet presAssocID="{300ACCE9-319C-4FCE-959A-29108E14F061}" presName="rootnode" presStyleCnt="0">
        <dgm:presLayoutVars>
          <dgm:chMax/>
          <dgm:chPref/>
          <dgm:dir/>
          <dgm:animLvl val="lvl"/>
        </dgm:presLayoutVars>
      </dgm:prSet>
      <dgm:spPr/>
    </dgm:pt>
    <dgm:pt modelId="{7CC5B55C-F2A1-4903-A47E-DCB251ED60AF}" type="pres">
      <dgm:prSet presAssocID="{D089A28A-F975-4A70-93FF-CD76518614AA}" presName="composite" presStyleCnt="0"/>
      <dgm:spPr/>
    </dgm:pt>
    <dgm:pt modelId="{C6639B83-B326-4E0C-A09C-842857868AB8}" type="pres">
      <dgm:prSet presAssocID="{D089A28A-F975-4A70-93FF-CD76518614AA}" presName="bentUpArrow1" presStyleLbl="alignImgPlace1" presStyleIdx="0" presStyleCnt="2" custScaleX="47135" custScaleY="51033" custLinFactNeighborX="-4387" custLinFactNeighborY="-67175"/>
      <dgm:spPr/>
    </dgm:pt>
    <dgm:pt modelId="{84923C40-FDD7-4609-8071-C0FC905DA48C}" type="pres">
      <dgm:prSet presAssocID="{D089A28A-F975-4A70-93FF-CD76518614AA}" presName="ParentText" presStyleLbl="node1" presStyleIdx="0" presStyleCnt="3" custScaleX="86299" custScaleY="87233" custLinFactNeighborX="-157" custLinFactNeighborY="-8118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67A6F0-F3C1-419B-832F-245BE998258F}" type="pres">
      <dgm:prSet presAssocID="{D089A28A-F975-4A70-93FF-CD76518614AA}" presName="ChildText" presStyleLbl="revTx" presStyleIdx="0" presStyleCnt="3" custScaleX="328731" custLinFactX="20668" custLinFactNeighborX="100000" custLinFactNeighborY="-990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1306EA-CBCC-42FA-BC5F-C1631C7456AF}" type="pres">
      <dgm:prSet presAssocID="{5F4536C7-E005-4152-AFDB-3C99F34C666D}" presName="sibTrans" presStyleCnt="0"/>
      <dgm:spPr/>
    </dgm:pt>
    <dgm:pt modelId="{7C7E4192-0EA9-4AFD-9C70-A37DF6A3A122}" type="pres">
      <dgm:prSet presAssocID="{C478E767-D6CE-4FC7-9134-B1D8A919499A}" presName="composite" presStyleCnt="0"/>
      <dgm:spPr/>
    </dgm:pt>
    <dgm:pt modelId="{2208B825-98DE-4E52-8BA7-6CEDD8BB107C}" type="pres">
      <dgm:prSet presAssocID="{C478E767-D6CE-4FC7-9134-B1D8A919499A}" presName="bentUpArrow1" presStyleLbl="alignImgPlace1" presStyleIdx="1" presStyleCnt="2" custScaleX="54650" custScaleY="56372" custLinFactX="-7627" custLinFactNeighborX="-100000" custLinFactNeighborY="-12827"/>
      <dgm:spPr/>
    </dgm:pt>
    <dgm:pt modelId="{8D166712-A008-40F0-920A-E4799F414EDE}" type="pres">
      <dgm:prSet presAssocID="{C478E767-D6CE-4FC7-9134-B1D8A919499A}" presName="ParentText" presStyleLbl="node1" presStyleIdx="1" presStyleCnt="3" custScaleX="89857" custScaleY="93329" custLinFactNeighborX="-60041" custLinFactNeighborY="-380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6C33FE-CFD5-4B07-9423-3FC7EC66A960}" type="pres">
      <dgm:prSet presAssocID="{C478E767-D6CE-4FC7-9134-B1D8A919499A}" presName="ChildText" presStyleLbl="revTx" presStyleIdx="1" presStyleCnt="3" custFlipHor="1" custScaleX="371953" custLinFactNeighborX="57612" custLinFactNeighborY="-473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3A962A-36FC-4712-ADA5-11B78771FAB5}" type="pres">
      <dgm:prSet presAssocID="{4077EFDD-F44A-49AF-A6C3-DDEC9330655D}" presName="sibTrans" presStyleCnt="0"/>
      <dgm:spPr/>
    </dgm:pt>
    <dgm:pt modelId="{A31AFA63-715F-4608-A612-26BC990A7CE2}" type="pres">
      <dgm:prSet presAssocID="{CA70FEF2-B059-4365-809B-AE1D512CD315}" presName="composite" presStyleCnt="0"/>
      <dgm:spPr/>
    </dgm:pt>
    <dgm:pt modelId="{5CC23F7B-4ACE-4DE7-8E5C-1983A3A2EDEE}" type="pres">
      <dgm:prSet presAssocID="{CA70FEF2-B059-4365-809B-AE1D512CD315}" presName="ParentText" presStyleLbl="node1" presStyleIdx="2" presStyleCnt="3" custScaleX="89168" custScaleY="82481" custLinFactX="-22856" custLinFactNeighborX="-100000" custLinFactNeighborY="1301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5CFE69-C26E-4188-A9A3-C326A8B060C3}" type="pres">
      <dgm:prSet presAssocID="{CA70FEF2-B059-4365-809B-AE1D512CD315}" presName="FinalChildText" presStyleLbl="revTx" presStyleIdx="2" presStyleCnt="3" custScaleX="324523" custLinFactNeighborX="-49921" custLinFactNeighborY="531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E2ABD64-B567-4829-915A-22E783E67DC0}" srcId="{C478E767-D6CE-4FC7-9134-B1D8A919499A}" destId="{C50C295F-9336-42F5-9165-0ED82F5A6E3E}" srcOrd="2" destOrd="0" parTransId="{9ECC1B8B-07ED-4934-8873-A00AD5A55D62}" sibTransId="{0120097E-FAC3-4E7C-AB7B-20525B05F850}"/>
    <dgm:cxn modelId="{61A2BF51-2F02-4A66-B36F-F51B422741B5}" srcId="{CA70FEF2-B059-4365-809B-AE1D512CD315}" destId="{D71AB225-2798-4035-8513-663446EE0FBD}" srcOrd="1" destOrd="0" parTransId="{FB36064C-D99E-4733-B367-25D4AA2F4B4D}" sibTransId="{7A0040C0-5313-4893-B1B7-53BE563F311F}"/>
    <dgm:cxn modelId="{B65BEB11-22B8-4689-87C0-9B78AF1D5680}" type="presOf" srcId="{F925153D-A611-4213-9151-02DBFE931107}" destId="{8A5CFE69-C26E-4188-A9A3-C326A8B060C3}" srcOrd="0" destOrd="2" presId="urn:microsoft.com/office/officeart/2005/8/layout/StepDownProcess"/>
    <dgm:cxn modelId="{9372A9F5-8D43-4A19-883D-9F24FE94DF28}" srcId="{300ACCE9-319C-4FCE-959A-29108E14F061}" destId="{CA70FEF2-B059-4365-809B-AE1D512CD315}" srcOrd="2" destOrd="0" parTransId="{45AEE83E-2AD6-475B-A7E9-9ADBC9FD3725}" sibTransId="{96B3DC93-E662-4466-86C5-6D4186044615}"/>
    <dgm:cxn modelId="{C9669076-E66F-4B74-981A-33EBFFA83465}" type="presOf" srcId="{CA70FEF2-B059-4365-809B-AE1D512CD315}" destId="{5CC23F7B-4ACE-4DE7-8E5C-1983A3A2EDEE}" srcOrd="0" destOrd="0" presId="urn:microsoft.com/office/officeart/2005/8/layout/StepDownProcess"/>
    <dgm:cxn modelId="{3828F408-1E93-4013-91C6-E9957A7E6923}" type="presOf" srcId="{38C4EFD2-6D2B-4FEC-9690-4A7B14F3B263}" destId="{2F6C33FE-CFD5-4B07-9423-3FC7EC66A960}" srcOrd="0" destOrd="1" presId="urn:microsoft.com/office/officeart/2005/8/layout/StepDownProcess"/>
    <dgm:cxn modelId="{E778F034-5BF7-4DBD-9D82-D781792D7BFB}" srcId="{300ACCE9-319C-4FCE-959A-29108E14F061}" destId="{C478E767-D6CE-4FC7-9134-B1D8A919499A}" srcOrd="1" destOrd="0" parTransId="{D6F1395B-1F63-4448-BDDC-BB9629BA9C7E}" sibTransId="{4077EFDD-F44A-49AF-A6C3-DDEC9330655D}"/>
    <dgm:cxn modelId="{A6C67A66-38BB-4E4A-BAE0-7F6479F610F0}" type="presOf" srcId="{D089A28A-F975-4A70-93FF-CD76518614AA}" destId="{84923C40-FDD7-4609-8071-C0FC905DA48C}" srcOrd="0" destOrd="0" presId="urn:microsoft.com/office/officeart/2005/8/layout/StepDownProcess"/>
    <dgm:cxn modelId="{EA2409FC-524A-4DF3-BD8D-EC03083CEF9C}" srcId="{CA70FEF2-B059-4365-809B-AE1D512CD315}" destId="{96033E74-E67D-4316-BF61-F0B6B88AAA49}" srcOrd="0" destOrd="0" parTransId="{873831F2-353A-4F3F-A48C-C6D6A14153E8}" sibTransId="{0F9E46EC-4D5B-403F-8680-EAAC1237A43A}"/>
    <dgm:cxn modelId="{B9BA6A0E-4EB7-44CC-8CC3-DF689D607EE0}" srcId="{D089A28A-F975-4A70-93FF-CD76518614AA}" destId="{0CAEE786-BC6A-4053-96D3-35D76C89AA8F}" srcOrd="0" destOrd="0" parTransId="{C8E31354-E363-4D15-9112-647C292244A5}" sibTransId="{CBBA0342-7054-4272-9798-679F86075C49}"/>
    <dgm:cxn modelId="{F409A267-7DBD-4D22-9428-3D5049B83E66}" type="presOf" srcId="{C478E767-D6CE-4FC7-9134-B1D8A919499A}" destId="{8D166712-A008-40F0-920A-E4799F414EDE}" srcOrd="0" destOrd="0" presId="urn:microsoft.com/office/officeart/2005/8/layout/StepDownProcess"/>
    <dgm:cxn modelId="{18EC1274-B2B6-415A-9041-BF6A4A06EE92}" type="presOf" srcId="{0CAEE786-BC6A-4053-96D3-35D76C89AA8F}" destId="{A867A6F0-F3C1-419B-832F-245BE998258F}" srcOrd="0" destOrd="0" presId="urn:microsoft.com/office/officeart/2005/8/layout/StepDownProcess"/>
    <dgm:cxn modelId="{29BFAC66-34C3-4985-B79E-D08761E45AC6}" type="presOf" srcId="{C50C295F-9336-42F5-9165-0ED82F5A6E3E}" destId="{2F6C33FE-CFD5-4B07-9423-3FC7EC66A960}" srcOrd="0" destOrd="2" presId="urn:microsoft.com/office/officeart/2005/8/layout/StepDownProcess"/>
    <dgm:cxn modelId="{03C0BA54-1782-489E-B296-A8F44DA22C76}" srcId="{C478E767-D6CE-4FC7-9134-B1D8A919499A}" destId="{82DDD707-D40F-4CCF-8B0D-2BDA81F850A3}" srcOrd="0" destOrd="0" parTransId="{1F695C4F-B434-4050-9F9B-1B3E96CB3164}" sibTransId="{8C5027CF-DBE4-414F-9C5A-8D42A3CC6394}"/>
    <dgm:cxn modelId="{0ECAD38B-BB39-4D55-A2C2-A8299D264ED7}" type="presOf" srcId="{D71AB225-2798-4035-8513-663446EE0FBD}" destId="{8A5CFE69-C26E-4188-A9A3-C326A8B060C3}" srcOrd="0" destOrd="1" presId="urn:microsoft.com/office/officeart/2005/8/layout/StepDownProcess"/>
    <dgm:cxn modelId="{5F931671-B3DE-4CA7-9234-5E1BD7DCE0E0}" type="presOf" srcId="{96033E74-E67D-4316-BF61-F0B6B88AAA49}" destId="{8A5CFE69-C26E-4188-A9A3-C326A8B060C3}" srcOrd="0" destOrd="0" presId="urn:microsoft.com/office/officeart/2005/8/layout/StepDownProcess"/>
    <dgm:cxn modelId="{422AF69A-717F-4469-981F-2687D53CA87D}" type="presOf" srcId="{82DDD707-D40F-4CCF-8B0D-2BDA81F850A3}" destId="{2F6C33FE-CFD5-4B07-9423-3FC7EC66A960}" srcOrd="0" destOrd="0" presId="urn:microsoft.com/office/officeart/2005/8/layout/StepDownProcess"/>
    <dgm:cxn modelId="{6226CF5A-6764-4D95-A4DC-BAD3BB63A70D}" type="presOf" srcId="{300ACCE9-319C-4FCE-959A-29108E14F061}" destId="{58FEE06A-F885-4003-A6DA-152EB1CD624E}" srcOrd="0" destOrd="0" presId="urn:microsoft.com/office/officeart/2005/8/layout/StepDownProcess"/>
    <dgm:cxn modelId="{2C93456F-13F0-4BB7-8BA4-6E19D3DA1D69}" srcId="{300ACCE9-319C-4FCE-959A-29108E14F061}" destId="{D089A28A-F975-4A70-93FF-CD76518614AA}" srcOrd="0" destOrd="0" parTransId="{B4D5BC54-2ED7-423A-8E4F-D4365ADAD890}" sibTransId="{5F4536C7-E005-4152-AFDB-3C99F34C666D}"/>
    <dgm:cxn modelId="{A02EE400-EFF3-43AC-9FFC-436D22E07711}" srcId="{C478E767-D6CE-4FC7-9134-B1D8A919499A}" destId="{38C4EFD2-6D2B-4FEC-9690-4A7B14F3B263}" srcOrd="1" destOrd="0" parTransId="{A59222BA-2358-4C1F-B178-2FEB37DE8B13}" sibTransId="{8437F059-7E0D-452C-9EC6-D84F79AA88D0}"/>
    <dgm:cxn modelId="{1DF5FCE2-3801-4B99-BDB2-0130B52E9937}" srcId="{CA70FEF2-B059-4365-809B-AE1D512CD315}" destId="{F925153D-A611-4213-9151-02DBFE931107}" srcOrd="2" destOrd="0" parTransId="{66C87C27-248D-4A6B-B6C7-D0FD36621092}" sibTransId="{C2552B01-0BF9-47EA-B30E-E93062CB517A}"/>
    <dgm:cxn modelId="{FD6568D0-DF4C-484D-BA38-94A9BBF40327}" type="presParOf" srcId="{58FEE06A-F885-4003-A6DA-152EB1CD624E}" destId="{7CC5B55C-F2A1-4903-A47E-DCB251ED60AF}" srcOrd="0" destOrd="0" presId="urn:microsoft.com/office/officeart/2005/8/layout/StepDownProcess"/>
    <dgm:cxn modelId="{35E5974B-DA35-471E-AA46-8BFEB55FE223}" type="presParOf" srcId="{7CC5B55C-F2A1-4903-A47E-DCB251ED60AF}" destId="{C6639B83-B326-4E0C-A09C-842857868AB8}" srcOrd="0" destOrd="0" presId="urn:microsoft.com/office/officeart/2005/8/layout/StepDownProcess"/>
    <dgm:cxn modelId="{302C6665-90C2-4CB0-B514-2000D3D29F13}" type="presParOf" srcId="{7CC5B55C-F2A1-4903-A47E-DCB251ED60AF}" destId="{84923C40-FDD7-4609-8071-C0FC905DA48C}" srcOrd="1" destOrd="0" presId="urn:microsoft.com/office/officeart/2005/8/layout/StepDownProcess"/>
    <dgm:cxn modelId="{503394E1-F5AE-45E3-B876-01E4587E30FB}" type="presParOf" srcId="{7CC5B55C-F2A1-4903-A47E-DCB251ED60AF}" destId="{A867A6F0-F3C1-419B-832F-245BE998258F}" srcOrd="2" destOrd="0" presId="urn:microsoft.com/office/officeart/2005/8/layout/StepDownProcess"/>
    <dgm:cxn modelId="{41B4A526-94EE-4DF8-921E-757CAF40AD62}" type="presParOf" srcId="{58FEE06A-F885-4003-A6DA-152EB1CD624E}" destId="{021306EA-CBCC-42FA-BC5F-C1631C7456AF}" srcOrd="1" destOrd="0" presId="urn:microsoft.com/office/officeart/2005/8/layout/StepDownProcess"/>
    <dgm:cxn modelId="{BECE1F39-3B47-4904-8477-D60F519158B3}" type="presParOf" srcId="{58FEE06A-F885-4003-A6DA-152EB1CD624E}" destId="{7C7E4192-0EA9-4AFD-9C70-A37DF6A3A122}" srcOrd="2" destOrd="0" presId="urn:microsoft.com/office/officeart/2005/8/layout/StepDownProcess"/>
    <dgm:cxn modelId="{85F26A08-35AA-4816-9486-E1B8F58ED566}" type="presParOf" srcId="{7C7E4192-0EA9-4AFD-9C70-A37DF6A3A122}" destId="{2208B825-98DE-4E52-8BA7-6CEDD8BB107C}" srcOrd="0" destOrd="0" presId="urn:microsoft.com/office/officeart/2005/8/layout/StepDownProcess"/>
    <dgm:cxn modelId="{DFECEC62-B722-4C16-A1CB-25F613A9FDB0}" type="presParOf" srcId="{7C7E4192-0EA9-4AFD-9C70-A37DF6A3A122}" destId="{8D166712-A008-40F0-920A-E4799F414EDE}" srcOrd="1" destOrd="0" presId="urn:microsoft.com/office/officeart/2005/8/layout/StepDownProcess"/>
    <dgm:cxn modelId="{A09A42ED-6567-49FA-A567-2FF54FD4A0B2}" type="presParOf" srcId="{7C7E4192-0EA9-4AFD-9C70-A37DF6A3A122}" destId="{2F6C33FE-CFD5-4B07-9423-3FC7EC66A960}" srcOrd="2" destOrd="0" presId="urn:microsoft.com/office/officeart/2005/8/layout/StepDownProcess"/>
    <dgm:cxn modelId="{9DAFEC1B-EF8F-42FA-88AF-4D0EADA30CEB}" type="presParOf" srcId="{58FEE06A-F885-4003-A6DA-152EB1CD624E}" destId="{DF3A962A-36FC-4712-ADA5-11B78771FAB5}" srcOrd="3" destOrd="0" presId="urn:microsoft.com/office/officeart/2005/8/layout/StepDownProcess"/>
    <dgm:cxn modelId="{F8F8B0ED-C688-444B-B60D-0734E51B833F}" type="presParOf" srcId="{58FEE06A-F885-4003-A6DA-152EB1CD624E}" destId="{A31AFA63-715F-4608-A612-26BC990A7CE2}" srcOrd="4" destOrd="0" presId="urn:microsoft.com/office/officeart/2005/8/layout/StepDownProcess"/>
    <dgm:cxn modelId="{40954732-35E2-47E0-94F9-9B8D5BB88578}" type="presParOf" srcId="{A31AFA63-715F-4608-A612-26BC990A7CE2}" destId="{5CC23F7B-4ACE-4DE7-8E5C-1983A3A2EDEE}" srcOrd="0" destOrd="0" presId="urn:microsoft.com/office/officeart/2005/8/layout/StepDownProcess"/>
    <dgm:cxn modelId="{391187EC-C0EA-4BAF-95EB-A9570F22C0A8}" type="presParOf" srcId="{A31AFA63-715F-4608-A612-26BC990A7CE2}" destId="{8A5CFE69-C26E-4188-A9A3-C326A8B060C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209C4B-47DA-4D10-9B17-92CCA77D6370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BB204CC-2F93-4FA5-923D-DDCEB908DC6B}">
      <dgm:prSet phldrT="[Texto]" custT="1"/>
      <dgm:spPr/>
      <dgm:t>
        <a:bodyPr/>
        <a:lstStyle/>
        <a:p>
          <a:r>
            <a:rPr lang="es-MX" sz="1500" dirty="0" smtClean="0">
              <a:latin typeface="Gotham Book" pitchFamily="50" charset="0"/>
              <a:cs typeface="Gotham Book" pitchFamily="50" charset="0"/>
            </a:rPr>
            <a:t>Acceso limitado a recursos y oportunidades.</a:t>
          </a:r>
          <a:endParaRPr lang="es-ES" sz="1500" dirty="0">
            <a:latin typeface="Gotham Book" pitchFamily="50" charset="0"/>
            <a:cs typeface="Gotham Book" pitchFamily="50" charset="0"/>
          </a:endParaRPr>
        </a:p>
      </dgm:t>
    </dgm:pt>
    <dgm:pt modelId="{602F08D7-E79A-4401-ADB2-E7ED2EFED8CE}" type="parTrans" cxnId="{BA095F95-F45C-4746-905B-6F57CA34987B}">
      <dgm:prSet/>
      <dgm:spPr/>
      <dgm:t>
        <a:bodyPr/>
        <a:lstStyle/>
        <a:p>
          <a:endParaRPr lang="es-ES"/>
        </a:p>
      </dgm:t>
    </dgm:pt>
    <dgm:pt modelId="{A4BBE4F3-35CD-4EF3-AEBE-2BAE9F2CCA2D}" type="sibTrans" cxnId="{BA095F95-F45C-4746-905B-6F57CA34987B}">
      <dgm:prSet/>
      <dgm:spPr/>
    </dgm:pt>
    <dgm:pt modelId="{612C8DC5-F7B9-43EE-9971-AF2CCDC43C66}">
      <dgm:prSet custT="1"/>
      <dgm:spPr/>
      <dgm:t>
        <a:bodyPr/>
        <a:lstStyle/>
        <a:p>
          <a:r>
            <a:rPr lang="es-MX" sz="1500" dirty="0" smtClean="0">
              <a:latin typeface="Gotham Book" pitchFamily="50" charset="0"/>
              <a:cs typeface="Gotham Book" pitchFamily="50" charset="0"/>
            </a:rPr>
            <a:t>Desigualdades en la calidad de la atención médica.</a:t>
          </a:r>
          <a:endParaRPr lang="es-EC" sz="1500" dirty="0">
            <a:latin typeface="Gotham Book" pitchFamily="50" charset="0"/>
            <a:cs typeface="Gotham Book" pitchFamily="50" charset="0"/>
          </a:endParaRPr>
        </a:p>
      </dgm:t>
    </dgm:pt>
    <dgm:pt modelId="{19E014C1-14E3-4AEC-BD62-6EF7E51C4714}" type="parTrans" cxnId="{9439864B-AF45-4EA5-8C3B-362857FD99E0}">
      <dgm:prSet/>
      <dgm:spPr/>
      <dgm:t>
        <a:bodyPr/>
        <a:lstStyle/>
        <a:p>
          <a:endParaRPr lang="es-ES"/>
        </a:p>
      </dgm:t>
    </dgm:pt>
    <dgm:pt modelId="{2699941F-3B0A-402E-A289-566E7443E9FE}" type="sibTrans" cxnId="{9439864B-AF45-4EA5-8C3B-362857FD99E0}">
      <dgm:prSet/>
      <dgm:spPr/>
      <dgm:t>
        <a:bodyPr/>
        <a:lstStyle/>
        <a:p>
          <a:endParaRPr lang="es-ES"/>
        </a:p>
      </dgm:t>
    </dgm:pt>
    <dgm:pt modelId="{C38E2A68-4D0B-4F7D-80B5-36E8693C06C9}">
      <dgm:prSet custT="1"/>
      <dgm:spPr/>
      <dgm:t>
        <a:bodyPr/>
        <a:lstStyle/>
        <a:p>
          <a:r>
            <a:rPr lang="es-MX" sz="1500" dirty="0" smtClean="0">
              <a:latin typeface="Gotham Book" pitchFamily="50" charset="0"/>
              <a:cs typeface="Gotham Book" pitchFamily="50" charset="0"/>
            </a:rPr>
            <a:t>Barreras educativas.</a:t>
          </a:r>
          <a:endParaRPr lang="es-EC" sz="1500" dirty="0">
            <a:latin typeface="Gotham Book" pitchFamily="50" charset="0"/>
            <a:cs typeface="Gotham Book" pitchFamily="50" charset="0"/>
          </a:endParaRPr>
        </a:p>
      </dgm:t>
    </dgm:pt>
    <dgm:pt modelId="{53B3C5E3-BC3C-40B4-8915-F819BD533BC6}" type="parTrans" cxnId="{156556AA-0749-4341-809A-A3D538754E6C}">
      <dgm:prSet/>
      <dgm:spPr/>
      <dgm:t>
        <a:bodyPr/>
        <a:lstStyle/>
        <a:p>
          <a:endParaRPr lang="es-ES"/>
        </a:p>
      </dgm:t>
    </dgm:pt>
    <dgm:pt modelId="{901D980F-989F-4EF6-87C2-93C15AA815A1}" type="sibTrans" cxnId="{156556AA-0749-4341-809A-A3D538754E6C}">
      <dgm:prSet/>
      <dgm:spPr/>
      <dgm:t>
        <a:bodyPr/>
        <a:lstStyle/>
        <a:p>
          <a:endParaRPr lang="es-ES"/>
        </a:p>
      </dgm:t>
    </dgm:pt>
    <dgm:pt modelId="{62C98903-73D5-44F5-9935-6F89D52082A9}">
      <dgm:prSet custT="1"/>
      <dgm:spPr/>
      <dgm:t>
        <a:bodyPr/>
        <a:lstStyle/>
        <a:p>
          <a:r>
            <a:rPr lang="es-MX" sz="1500" dirty="0" smtClean="0">
              <a:latin typeface="Gotham Book" pitchFamily="50" charset="0"/>
              <a:cs typeface="Gotham Book" pitchFamily="50" charset="0"/>
            </a:rPr>
            <a:t>Falta de alfabetización digital.</a:t>
          </a:r>
          <a:endParaRPr lang="es-EC" sz="1500" dirty="0">
            <a:latin typeface="Gotham Book" pitchFamily="50" charset="0"/>
            <a:cs typeface="Gotham Book" pitchFamily="50" charset="0"/>
          </a:endParaRPr>
        </a:p>
      </dgm:t>
    </dgm:pt>
    <dgm:pt modelId="{9938CE48-19C5-4AE9-AF52-DBF44D814752}" type="parTrans" cxnId="{3CA08E02-0843-4A76-BEC5-15D0C1D01A8F}">
      <dgm:prSet/>
      <dgm:spPr/>
      <dgm:t>
        <a:bodyPr/>
        <a:lstStyle/>
        <a:p>
          <a:endParaRPr lang="es-ES"/>
        </a:p>
      </dgm:t>
    </dgm:pt>
    <dgm:pt modelId="{6E436740-FC65-49D5-A654-8501601809D9}" type="sibTrans" cxnId="{3CA08E02-0843-4A76-BEC5-15D0C1D01A8F}">
      <dgm:prSet/>
      <dgm:spPr/>
      <dgm:t>
        <a:bodyPr/>
        <a:lstStyle/>
        <a:p>
          <a:endParaRPr lang="es-ES"/>
        </a:p>
      </dgm:t>
    </dgm:pt>
    <dgm:pt modelId="{6E76F957-F0B1-4489-8781-ECF53F92262B}">
      <dgm:prSet custT="1"/>
      <dgm:spPr/>
      <dgm:t>
        <a:bodyPr/>
        <a:lstStyle/>
        <a:p>
          <a:r>
            <a:rPr lang="es-MX" sz="1500" dirty="0" smtClean="0">
              <a:latin typeface="Gotham Book" pitchFamily="50" charset="0"/>
              <a:cs typeface="Gotham Book" pitchFamily="50" charset="0"/>
            </a:rPr>
            <a:t>Preocupaciones de privacidad y seguridad.</a:t>
          </a:r>
          <a:endParaRPr lang="es-EC" sz="1500" dirty="0">
            <a:latin typeface="Gotham Book" pitchFamily="50" charset="0"/>
            <a:cs typeface="Gotham Book" pitchFamily="50" charset="0"/>
          </a:endParaRPr>
        </a:p>
      </dgm:t>
    </dgm:pt>
    <dgm:pt modelId="{92352769-4349-43D7-8418-F34E7737EE3D}" type="parTrans" cxnId="{7DE25842-33A5-4C05-8BEC-7CE8BF881579}">
      <dgm:prSet/>
      <dgm:spPr/>
      <dgm:t>
        <a:bodyPr/>
        <a:lstStyle/>
        <a:p>
          <a:endParaRPr lang="es-ES"/>
        </a:p>
      </dgm:t>
    </dgm:pt>
    <dgm:pt modelId="{B9C4E6C9-1578-4331-A8D4-BB5EE1BD421F}" type="sibTrans" cxnId="{7DE25842-33A5-4C05-8BEC-7CE8BF881579}">
      <dgm:prSet/>
      <dgm:spPr/>
      <dgm:t>
        <a:bodyPr/>
        <a:lstStyle/>
        <a:p>
          <a:endParaRPr lang="es-ES"/>
        </a:p>
      </dgm:t>
    </dgm:pt>
    <dgm:pt modelId="{FC1099B5-FCE4-401B-9B72-7A4EC9056731}" type="pres">
      <dgm:prSet presAssocID="{7D209C4B-47DA-4D10-9B17-92CCA77D6370}" presName="linear" presStyleCnt="0">
        <dgm:presLayoutVars>
          <dgm:dir/>
          <dgm:animLvl val="lvl"/>
          <dgm:resizeHandles val="exact"/>
        </dgm:presLayoutVars>
      </dgm:prSet>
      <dgm:spPr/>
    </dgm:pt>
    <dgm:pt modelId="{EA3532A5-C8F1-4E67-9B5A-2D92C2C90FB6}" type="pres">
      <dgm:prSet presAssocID="{8BB204CC-2F93-4FA5-923D-DDCEB908DC6B}" presName="parentLin" presStyleCnt="0"/>
      <dgm:spPr/>
    </dgm:pt>
    <dgm:pt modelId="{75246282-E998-475B-A2C7-11000D9A9A94}" type="pres">
      <dgm:prSet presAssocID="{8BB204CC-2F93-4FA5-923D-DDCEB908DC6B}" presName="parentLeftMargin" presStyleLbl="node1" presStyleIdx="0" presStyleCnt="5"/>
      <dgm:spPr/>
    </dgm:pt>
    <dgm:pt modelId="{44037282-EF34-49D6-9E0C-1D1F47FF8E99}" type="pres">
      <dgm:prSet presAssocID="{8BB204CC-2F93-4FA5-923D-DDCEB908DC6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50ADDD-E2C9-4A34-9A51-59E03ECFA95B}" type="pres">
      <dgm:prSet presAssocID="{8BB204CC-2F93-4FA5-923D-DDCEB908DC6B}" presName="negativeSpace" presStyleCnt="0"/>
      <dgm:spPr/>
    </dgm:pt>
    <dgm:pt modelId="{8F582E2B-5D1C-4D1C-93C7-6A0D8C0618FF}" type="pres">
      <dgm:prSet presAssocID="{8BB204CC-2F93-4FA5-923D-DDCEB908DC6B}" presName="childText" presStyleLbl="conFgAcc1" presStyleIdx="0" presStyleCnt="5">
        <dgm:presLayoutVars>
          <dgm:bulletEnabled val="1"/>
        </dgm:presLayoutVars>
      </dgm:prSet>
      <dgm:spPr/>
    </dgm:pt>
    <dgm:pt modelId="{C69234CA-AC43-4F15-99D4-E4FD622086D4}" type="pres">
      <dgm:prSet presAssocID="{A4BBE4F3-35CD-4EF3-AEBE-2BAE9F2CCA2D}" presName="spaceBetweenRectangles" presStyleCnt="0"/>
      <dgm:spPr/>
    </dgm:pt>
    <dgm:pt modelId="{A7B627E7-F2C6-45BF-9D6B-DFA7D3EB890A}" type="pres">
      <dgm:prSet presAssocID="{612C8DC5-F7B9-43EE-9971-AF2CCDC43C66}" presName="parentLin" presStyleCnt="0"/>
      <dgm:spPr/>
    </dgm:pt>
    <dgm:pt modelId="{3FCEC5B5-4F58-4491-A6B7-649233691DC3}" type="pres">
      <dgm:prSet presAssocID="{612C8DC5-F7B9-43EE-9971-AF2CCDC43C66}" presName="parentLeftMargin" presStyleLbl="node1" presStyleIdx="0" presStyleCnt="5"/>
      <dgm:spPr/>
    </dgm:pt>
    <dgm:pt modelId="{1AEDD2CE-D16B-47D8-9767-1371CD81E334}" type="pres">
      <dgm:prSet presAssocID="{612C8DC5-F7B9-43EE-9971-AF2CCDC43C6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481A9CF-38C7-4124-BE96-D90BC4C56B77}" type="pres">
      <dgm:prSet presAssocID="{612C8DC5-F7B9-43EE-9971-AF2CCDC43C66}" presName="negativeSpace" presStyleCnt="0"/>
      <dgm:spPr/>
    </dgm:pt>
    <dgm:pt modelId="{E46EAC44-B47C-4D2F-B0A6-F20C7A17CFFC}" type="pres">
      <dgm:prSet presAssocID="{612C8DC5-F7B9-43EE-9971-AF2CCDC43C66}" presName="childText" presStyleLbl="conFgAcc1" presStyleIdx="1" presStyleCnt="5">
        <dgm:presLayoutVars>
          <dgm:bulletEnabled val="1"/>
        </dgm:presLayoutVars>
      </dgm:prSet>
      <dgm:spPr/>
    </dgm:pt>
    <dgm:pt modelId="{D307BEDE-E6EB-4FFB-B0F4-2EEAEF8D2FB6}" type="pres">
      <dgm:prSet presAssocID="{2699941F-3B0A-402E-A289-566E7443E9FE}" presName="spaceBetweenRectangles" presStyleCnt="0"/>
      <dgm:spPr/>
    </dgm:pt>
    <dgm:pt modelId="{1F6FAFA0-069F-433C-AEF7-5984AD2315DD}" type="pres">
      <dgm:prSet presAssocID="{C38E2A68-4D0B-4F7D-80B5-36E8693C06C9}" presName="parentLin" presStyleCnt="0"/>
      <dgm:spPr/>
    </dgm:pt>
    <dgm:pt modelId="{746C0F10-FD87-4766-A239-B60A48B195F4}" type="pres">
      <dgm:prSet presAssocID="{C38E2A68-4D0B-4F7D-80B5-36E8693C06C9}" presName="parentLeftMargin" presStyleLbl="node1" presStyleIdx="1" presStyleCnt="5"/>
      <dgm:spPr/>
    </dgm:pt>
    <dgm:pt modelId="{B3DE6C00-97DF-4894-90D1-4B52064804B3}" type="pres">
      <dgm:prSet presAssocID="{C38E2A68-4D0B-4F7D-80B5-36E8693C06C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82212A6-F916-4B9B-B945-523AE3E2007A}" type="pres">
      <dgm:prSet presAssocID="{C38E2A68-4D0B-4F7D-80B5-36E8693C06C9}" presName="negativeSpace" presStyleCnt="0"/>
      <dgm:spPr/>
    </dgm:pt>
    <dgm:pt modelId="{203FD680-4F32-448F-A384-F286405547CD}" type="pres">
      <dgm:prSet presAssocID="{C38E2A68-4D0B-4F7D-80B5-36E8693C06C9}" presName="childText" presStyleLbl="conFgAcc1" presStyleIdx="2" presStyleCnt="5">
        <dgm:presLayoutVars>
          <dgm:bulletEnabled val="1"/>
        </dgm:presLayoutVars>
      </dgm:prSet>
      <dgm:spPr/>
    </dgm:pt>
    <dgm:pt modelId="{6E0DA307-C48F-4F5E-A830-F348D9CACFFF}" type="pres">
      <dgm:prSet presAssocID="{901D980F-989F-4EF6-87C2-93C15AA815A1}" presName="spaceBetweenRectangles" presStyleCnt="0"/>
      <dgm:spPr/>
    </dgm:pt>
    <dgm:pt modelId="{87AF1920-B613-4222-BEA7-D1147302209B}" type="pres">
      <dgm:prSet presAssocID="{62C98903-73D5-44F5-9935-6F89D52082A9}" presName="parentLin" presStyleCnt="0"/>
      <dgm:spPr/>
    </dgm:pt>
    <dgm:pt modelId="{1ADCB876-EC68-4C59-9BA0-1E626551A5A9}" type="pres">
      <dgm:prSet presAssocID="{62C98903-73D5-44F5-9935-6F89D52082A9}" presName="parentLeftMargin" presStyleLbl="node1" presStyleIdx="2" presStyleCnt="5"/>
      <dgm:spPr/>
    </dgm:pt>
    <dgm:pt modelId="{3E0AD4F9-3678-4EA9-B22E-25D0FB2343BD}" type="pres">
      <dgm:prSet presAssocID="{62C98903-73D5-44F5-9935-6F89D52082A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FB734E8-5465-4FAC-ACC3-561BBA6C0983}" type="pres">
      <dgm:prSet presAssocID="{62C98903-73D5-44F5-9935-6F89D52082A9}" presName="negativeSpace" presStyleCnt="0"/>
      <dgm:spPr/>
    </dgm:pt>
    <dgm:pt modelId="{6650EB39-6409-473A-ABE7-3D871FB5FC74}" type="pres">
      <dgm:prSet presAssocID="{62C98903-73D5-44F5-9935-6F89D52082A9}" presName="childText" presStyleLbl="conFgAcc1" presStyleIdx="3" presStyleCnt="5">
        <dgm:presLayoutVars>
          <dgm:bulletEnabled val="1"/>
        </dgm:presLayoutVars>
      </dgm:prSet>
      <dgm:spPr/>
    </dgm:pt>
    <dgm:pt modelId="{8F9AB1C1-4B79-44C8-AB7A-DE2B17103D52}" type="pres">
      <dgm:prSet presAssocID="{6E436740-FC65-49D5-A654-8501601809D9}" presName="spaceBetweenRectangles" presStyleCnt="0"/>
      <dgm:spPr/>
    </dgm:pt>
    <dgm:pt modelId="{9F0D486B-1E29-493F-86B5-305A84CDF4F4}" type="pres">
      <dgm:prSet presAssocID="{6E76F957-F0B1-4489-8781-ECF53F92262B}" presName="parentLin" presStyleCnt="0"/>
      <dgm:spPr/>
    </dgm:pt>
    <dgm:pt modelId="{7AC3D4E5-3140-4D8E-A037-10A9F5859061}" type="pres">
      <dgm:prSet presAssocID="{6E76F957-F0B1-4489-8781-ECF53F92262B}" presName="parentLeftMargin" presStyleLbl="node1" presStyleIdx="3" presStyleCnt="5"/>
      <dgm:spPr/>
    </dgm:pt>
    <dgm:pt modelId="{B638DCD6-9895-4BE3-876A-6F486D6B994A}" type="pres">
      <dgm:prSet presAssocID="{6E76F957-F0B1-4489-8781-ECF53F92262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6483F230-8270-4586-A9A2-ED656948BD18}" type="pres">
      <dgm:prSet presAssocID="{6E76F957-F0B1-4489-8781-ECF53F92262B}" presName="negativeSpace" presStyleCnt="0"/>
      <dgm:spPr/>
    </dgm:pt>
    <dgm:pt modelId="{54EB2F65-3A27-4317-A100-157B250C0A0A}" type="pres">
      <dgm:prSet presAssocID="{6E76F957-F0B1-4489-8781-ECF53F92262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CD5EE05-34EC-443F-89A6-A25BFB5C12FB}" type="presOf" srcId="{C38E2A68-4D0B-4F7D-80B5-36E8693C06C9}" destId="{746C0F10-FD87-4766-A239-B60A48B195F4}" srcOrd="0" destOrd="0" presId="urn:microsoft.com/office/officeart/2005/8/layout/list1"/>
    <dgm:cxn modelId="{5151CEB3-C07F-4FC4-B544-611D5D4A5824}" type="presOf" srcId="{C38E2A68-4D0B-4F7D-80B5-36E8693C06C9}" destId="{B3DE6C00-97DF-4894-90D1-4B52064804B3}" srcOrd="1" destOrd="0" presId="urn:microsoft.com/office/officeart/2005/8/layout/list1"/>
    <dgm:cxn modelId="{BA095F95-F45C-4746-905B-6F57CA34987B}" srcId="{7D209C4B-47DA-4D10-9B17-92CCA77D6370}" destId="{8BB204CC-2F93-4FA5-923D-DDCEB908DC6B}" srcOrd="0" destOrd="0" parTransId="{602F08D7-E79A-4401-ADB2-E7ED2EFED8CE}" sibTransId="{A4BBE4F3-35CD-4EF3-AEBE-2BAE9F2CCA2D}"/>
    <dgm:cxn modelId="{9439864B-AF45-4EA5-8C3B-362857FD99E0}" srcId="{7D209C4B-47DA-4D10-9B17-92CCA77D6370}" destId="{612C8DC5-F7B9-43EE-9971-AF2CCDC43C66}" srcOrd="1" destOrd="0" parTransId="{19E014C1-14E3-4AEC-BD62-6EF7E51C4714}" sibTransId="{2699941F-3B0A-402E-A289-566E7443E9FE}"/>
    <dgm:cxn modelId="{156556AA-0749-4341-809A-A3D538754E6C}" srcId="{7D209C4B-47DA-4D10-9B17-92CCA77D6370}" destId="{C38E2A68-4D0B-4F7D-80B5-36E8693C06C9}" srcOrd="2" destOrd="0" parTransId="{53B3C5E3-BC3C-40B4-8915-F819BD533BC6}" sibTransId="{901D980F-989F-4EF6-87C2-93C15AA815A1}"/>
    <dgm:cxn modelId="{DAD77B68-1DDD-466C-8B50-35015415CA71}" type="presOf" srcId="{8BB204CC-2F93-4FA5-923D-DDCEB908DC6B}" destId="{75246282-E998-475B-A2C7-11000D9A9A94}" srcOrd="0" destOrd="0" presId="urn:microsoft.com/office/officeart/2005/8/layout/list1"/>
    <dgm:cxn modelId="{3CA08E02-0843-4A76-BEC5-15D0C1D01A8F}" srcId="{7D209C4B-47DA-4D10-9B17-92CCA77D6370}" destId="{62C98903-73D5-44F5-9935-6F89D52082A9}" srcOrd="3" destOrd="0" parTransId="{9938CE48-19C5-4AE9-AF52-DBF44D814752}" sibTransId="{6E436740-FC65-49D5-A654-8501601809D9}"/>
    <dgm:cxn modelId="{9AB2D79E-DAFF-4706-AAD9-0F8E567F1F9B}" type="presOf" srcId="{612C8DC5-F7B9-43EE-9971-AF2CCDC43C66}" destId="{3FCEC5B5-4F58-4491-A6B7-649233691DC3}" srcOrd="0" destOrd="0" presId="urn:microsoft.com/office/officeart/2005/8/layout/list1"/>
    <dgm:cxn modelId="{7DE25842-33A5-4C05-8BEC-7CE8BF881579}" srcId="{7D209C4B-47DA-4D10-9B17-92CCA77D6370}" destId="{6E76F957-F0B1-4489-8781-ECF53F92262B}" srcOrd="4" destOrd="0" parTransId="{92352769-4349-43D7-8418-F34E7737EE3D}" sibTransId="{B9C4E6C9-1578-4331-A8D4-BB5EE1BD421F}"/>
    <dgm:cxn modelId="{ED5750A7-449A-41BC-9E80-29A05CA25B04}" type="presOf" srcId="{7D209C4B-47DA-4D10-9B17-92CCA77D6370}" destId="{FC1099B5-FCE4-401B-9B72-7A4EC9056731}" srcOrd="0" destOrd="0" presId="urn:microsoft.com/office/officeart/2005/8/layout/list1"/>
    <dgm:cxn modelId="{A60DC588-8C1E-4E8F-AE90-365E56D42242}" type="presOf" srcId="{62C98903-73D5-44F5-9935-6F89D52082A9}" destId="{1ADCB876-EC68-4C59-9BA0-1E626551A5A9}" srcOrd="0" destOrd="0" presId="urn:microsoft.com/office/officeart/2005/8/layout/list1"/>
    <dgm:cxn modelId="{F06BB07E-6FA4-4450-9FCA-1F52BDFA1B10}" type="presOf" srcId="{6E76F957-F0B1-4489-8781-ECF53F92262B}" destId="{B638DCD6-9895-4BE3-876A-6F486D6B994A}" srcOrd="1" destOrd="0" presId="urn:microsoft.com/office/officeart/2005/8/layout/list1"/>
    <dgm:cxn modelId="{7258E22C-C9C9-414A-9A13-42FBC36B65FC}" type="presOf" srcId="{62C98903-73D5-44F5-9935-6F89D52082A9}" destId="{3E0AD4F9-3678-4EA9-B22E-25D0FB2343BD}" srcOrd="1" destOrd="0" presId="urn:microsoft.com/office/officeart/2005/8/layout/list1"/>
    <dgm:cxn modelId="{79EE06BA-0651-438C-B0FE-3398934AC210}" type="presOf" srcId="{8BB204CC-2F93-4FA5-923D-DDCEB908DC6B}" destId="{44037282-EF34-49D6-9E0C-1D1F47FF8E99}" srcOrd="1" destOrd="0" presId="urn:microsoft.com/office/officeart/2005/8/layout/list1"/>
    <dgm:cxn modelId="{CACE4C19-1A85-4E29-83A4-B0BE4731F0C6}" type="presOf" srcId="{612C8DC5-F7B9-43EE-9971-AF2CCDC43C66}" destId="{1AEDD2CE-D16B-47D8-9767-1371CD81E334}" srcOrd="1" destOrd="0" presId="urn:microsoft.com/office/officeart/2005/8/layout/list1"/>
    <dgm:cxn modelId="{60243B4C-2CE9-4A52-8FC8-A561A2D4F963}" type="presOf" srcId="{6E76F957-F0B1-4489-8781-ECF53F92262B}" destId="{7AC3D4E5-3140-4D8E-A037-10A9F5859061}" srcOrd="0" destOrd="0" presId="urn:microsoft.com/office/officeart/2005/8/layout/list1"/>
    <dgm:cxn modelId="{AC1C9FB6-3C11-422F-B9A8-B3B4435A6E8D}" type="presParOf" srcId="{FC1099B5-FCE4-401B-9B72-7A4EC9056731}" destId="{EA3532A5-C8F1-4E67-9B5A-2D92C2C90FB6}" srcOrd="0" destOrd="0" presId="urn:microsoft.com/office/officeart/2005/8/layout/list1"/>
    <dgm:cxn modelId="{5F1ADB83-3B54-4A08-8BB4-3E873C31D068}" type="presParOf" srcId="{EA3532A5-C8F1-4E67-9B5A-2D92C2C90FB6}" destId="{75246282-E998-475B-A2C7-11000D9A9A94}" srcOrd="0" destOrd="0" presId="urn:microsoft.com/office/officeart/2005/8/layout/list1"/>
    <dgm:cxn modelId="{17EC0753-937E-4F8C-9D8D-4E7F5FBED68C}" type="presParOf" srcId="{EA3532A5-C8F1-4E67-9B5A-2D92C2C90FB6}" destId="{44037282-EF34-49D6-9E0C-1D1F47FF8E99}" srcOrd="1" destOrd="0" presId="urn:microsoft.com/office/officeart/2005/8/layout/list1"/>
    <dgm:cxn modelId="{CF3D8A03-D594-4F10-8470-33CFD439F336}" type="presParOf" srcId="{FC1099B5-FCE4-401B-9B72-7A4EC9056731}" destId="{7950ADDD-E2C9-4A34-9A51-59E03ECFA95B}" srcOrd="1" destOrd="0" presId="urn:microsoft.com/office/officeart/2005/8/layout/list1"/>
    <dgm:cxn modelId="{80F3B749-64B4-4056-9814-4DCD3DFB65B2}" type="presParOf" srcId="{FC1099B5-FCE4-401B-9B72-7A4EC9056731}" destId="{8F582E2B-5D1C-4D1C-93C7-6A0D8C0618FF}" srcOrd="2" destOrd="0" presId="urn:microsoft.com/office/officeart/2005/8/layout/list1"/>
    <dgm:cxn modelId="{662A2E35-FA33-480A-B164-5860491286E6}" type="presParOf" srcId="{FC1099B5-FCE4-401B-9B72-7A4EC9056731}" destId="{C69234CA-AC43-4F15-99D4-E4FD622086D4}" srcOrd="3" destOrd="0" presId="urn:microsoft.com/office/officeart/2005/8/layout/list1"/>
    <dgm:cxn modelId="{82E38532-25BA-461D-AD4D-734268EFE575}" type="presParOf" srcId="{FC1099B5-FCE4-401B-9B72-7A4EC9056731}" destId="{A7B627E7-F2C6-45BF-9D6B-DFA7D3EB890A}" srcOrd="4" destOrd="0" presId="urn:microsoft.com/office/officeart/2005/8/layout/list1"/>
    <dgm:cxn modelId="{09169DDD-F925-4C9E-B9FA-31A82FE243CE}" type="presParOf" srcId="{A7B627E7-F2C6-45BF-9D6B-DFA7D3EB890A}" destId="{3FCEC5B5-4F58-4491-A6B7-649233691DC3}" srcOrd="0" destOrd="0" presId="urn:microsoft.com/office/officeart/2005/8/layout/list1"/>
    <dgm:cxn modelId="{D0FC3270-42E9-4051-8325-38572DAB6161}" type="presParOf" srcId="{A7B627E7-F2C6-45BF-9D6B-DFA7D3EB890A}" destId="{1AEDD2CE-D16B-47D8-9767-1371CD81E334}" srcOrd="1" destOrd="0" presId="urn:microsoft.com/office/officeart/2005/8/layout/list1"/>
    <dgm:cxn modelId="{86EE0E31-C136-4F08-A00C-52C8B719312A}" type="presParOf" srcId="{FC1099B5-FCE4-401B-9B72-7A4EC9056731}" destId="{9481A9CF-38C7-4124-BE96-D90BC4C56B77}" srcOrd="5" destOrd="0" presId="urn:microsoft.com/office/officeart/2005/8/layout/list1"/>
    <dgm:cxn modelId="{E3AAB7EC-A5AF-4E42-93C5-29278306B94C}" type="presParOf" srcId="{FC1099B5-FCE4-401B-9B72-7A4EC9056731}" destId="{E46EAC44-B47C-4D2F-B0A6-F20C7A17CFFC}" srcOrd="6" destOrd="0" presId="urn:microsoft.com/office/officeart/2005/8/layout/list1"/>
    <dgm:cxn modelId="{29BC4150-61AF-49DD-B550-22683D67B0AC}" type="presParOf" srcId="{FC1099B5-FCE4-401B-9B72-7A4EC9056731}" destId="{D307BEDE-E6EB-4FFB-B0F4-2EEAEF8D2FB6}" srcOrd="7" destOrd="0" presId="urn:microsoft.com/office/officeart/2005/8/layout/list1"/>
    <dgm:cxn modelId="{4255D602-E440-4D68-ADAA-6571AAABA48B}" type="presParOf" srcId="{FC1099B5-FCE4-401B-9B72-7A4EC9056731}" destId="{1F6FAFA0-069F-433C-AEF7-5984AD2315DD}" srcOrd="8" destOrd="0" presId="urn:microsoft.com/office/officeart/2005/8/layout/list1"/>
    <dgm:cxn modelId="{DCCD7F0E-81EF-4D70-9852-62B9A03DB304}" type="presParOf" srcId="{1F6FAFA0-069F-433C-AEF7-5984AD2315DD}" destId="{746C0F10-FD87-4766-A239-B60A48B195F4}" srcOrd="0" destOrd="0" presId="urn:microsoft.com/office/officeart/2005/8/layout/list1"/>
    <dgm:cxn modelId="{CE91382F-F008-4F55-9EC7-AD7D5A8A5FF1}" type="presParOf" srcId="{1F6FAFA0-069F-433C-AEF7-5984AD2315DD}" destId="{B3DE6C00-97DF-4894-90D1-4B52064804B3}" srcOrd="1" destOrd="0" presId="urn:microsoft.com/office/officeart/2005/8/layout/list1"/>
    <dgm:cxn modelId="{C0851862-577E-4121-BBAA-E0804B6519C5}" type="presParOf" srcId="{FC1099B5-FCE4-401B-9B72-7A4EC9056731}" destId="{082212A6-F916-4B9B-B945-523AE3E2007A}" srcOrd="9" destOrd="0" presId="urn:microsoft.com/office/officeart/2005/8/layout/list1"/>
    <dgm:cxn modelId="{B5D8BEE8-8047-43E3-98E2-C5DF9791DAB7}" type="presParOf" srcId="{FC1099B5-FCE4-401B-9B72-7A4EC9056731}" destId="{203FD680-4F32-448F-A384-F286405547CD}" srcOrd="10" destOrd="0" presId="urn:microsoft.com/office/officeart/2005/8/layout/list1"/>
    <dgm:cxn modelId="{FED0E789-B7E8-4068-9866-8C60E0CDB757}" type="presParOf" srcId="{FC1099B5-FCE4-401B-9B72-7A4EC9056731}" destId="{6E0DA307-C48F-4F5E-A830-F348D9CACFFF}" srcOrd="11" destOrd="0" presId="urn:microsoft.com/office/officeart/2005/8/layout/list1"/>
    <dgm:cxn modelId="{564D556E-A0E7-4C33-9D52-87018BB9E26E}" type="presParOf" srcId="{FC1099B5-FCE4-401B-9B72-7A4EC9056731}" destId="{87AF1920-B613-4222-BEA7-D1147302209B}" srcOrd="12" destOrd="0" presId="urn:microsoft.com/office/officeart/2005/8/layout/list1"/>
    <dgm:cxn modelId="{02465D63-8DD1-4078-AE7F-D470324A429D}" type="presParOf" srcId="{87AF1920-B613-4222-BEA7-D1147302209B}" destId="{1ADCB876-EC68-4C59-9BA0-1E626551A5A9}" srcOrd="0" destOrd="0" presId="urn:microsoft.com/office/officeart/2005/8/layout/list1"/>
    <dgm:cxn modelId="{D1189D91-A21B-4BCB-B74E-AA91C8AAF7E8}" type="presParOf" srcId="{87AF1920-B613-4222-BEA7-D1147302209B}" destId="{3E0AD4F9-3678-4EA9-B22E-25D0FB2343BD}" srcOrd="1" destOrd="0" presId="urn:microsoft.com/office/officeart/2005/8/layout/list1"/>
    <dgm:cxn modelId="{DC9CB24C-D373-41FF-A17E-7A2CA79FAF2E}" type="presParOf" srcId="{FC1099B5-FCE4-401B-9B72-7A4EC9056731}" destId="{4FB734E8-5465-4FAC-ACC3-561BBA6C0983}" srcOrd="13" destOrd="0" presId="urn:microsoft.com/office/officeart/2005/8/layout/list1"/>
    <dgm:cxn modelId="{1E65F23E-8568-4ED9-A1D4-B7EF76C0EDF0}" type="presParOf" srcId="{FC1099B5-FCE4-401B-9B72-7A4EC9056731}" destId="{6650EB39-6409-473A-ABE7-3D871FB5FC74}" srcOrd="14" destOrd="0" presId="urn:microsoft.com/office/officeart/2005/8/layout/list1"/>
    <dgm:cxn modelId="{80994740-EC42-4764-A4F5-69B5C585DC3A}" type="presParOf" srcId="{FC1099B5-FCE4-401B-9B72-7A4EC9056731}" destId="{8F9AB1C1-4B79-44C8-AB7A-DE2B17103D52}" srcOrd="15" destOrd="0" presId="urn:microsoft.com/office/officeart/2005/8/layout/list1"/>
    <dgm:cxn modelId="{202FC204-1BCF-4A6E-9179-5D359B4F3C7D}" type="presParOf" srcId="{FC1099B5-FCE4-401B-9B72-7A4EC9056731}" destId="{9F0D486B-1E29-493F-86B5-305A84CDF4F4}" srcOrd="16" destOrd="0" presId="urn:microsoft.com/office/officeart/2005/8/layout/list1"/>
    <dgm:cxn modelId="{B385A7A8-130F-4AE0-84B1-E2CF8AAA8897}" type="presParOf" srcId="{9F0D486B-1E29-493F-86B5-305A84CDF4F4}" destId="{7AC3D4E5-3140-4D8E-A037-10A9F5859061}" srcOrd="0" destOrd="0" presId="urn:microsoft.com/office/officeart/2005/8/layout/list1"/>
    <dgm:cxn modelId="{0A4DAC62-20AB-445E-8830-3B6BFC4AD3FC}" type="presParOf" srcId="{9F0D486B-1E29-493F-86B5-305A84CDF4F4}" destId="{B638DCD6-9895-4BE3-876A-6F486D6B994A}" srcOrd="1" destOrd="0" presId="urn:microsoft.com/office/officeart/2005/8/layout/list1"/>
    <dgm:cxn modelId="{7DF4EB6E-9380-4A17-B3A1-093615C0937F}" type="presParOf" srcId="{FC1099B5-FCE4-401B-9B72-7A4EC9056731}" destId="{6483F230-8270-4586-A9A2-ED656948BD18}" srcOrd="17" destOrd="0" presId="urn:microsoft.com/office/officeart/2005/8/layout/list1"/>
    <dgm:cxn modelId="{95412169-223C-4A83-B997-BFD8432E48FF}" type="presParOf" srcId="{FC1099B5-FCE4-401B-9B72-7A4EC9056731}" destId="{54EB2F65-3A27-4317-A100-157B250C0A0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8EFC7-8F1D-4800-9D51-7185A873B5D7}">
      <dsp:nvSpPr>
        <dsp:cNvPr id="0" name=""/>
        <dsp:cNvSpPr/>
      </dsp:nvSpPr>
      <dsp:spPr>
        <a:xfrm>
          <a:off x="0" y="0"/>
          <a:ext cx="5436377" cy="5436377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112BA-B499-40BF-AF62-045C6448AD95}">
      <dsp:nvSpPr>
        <dsp:cNvPr id="0" name=""/>
        <dsp:cNvSpPr/>
      </dsp:nvSpPr>
      <dsp:spPr>
        <a:xfrm>
          <a:off x="2718188" y="0"/>
          <a:ext cx="7919635" cy="54363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Transformación digital en la salud</a:t>
          </a:r>
          <a:endParaRPr lang="es-ES" sz="2800" b="1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sp:txBody>
      <dsp:txXfrm>
        <a:off x="2718188" y="0"/>
        <a:ext cx="3959817" cy="2582279"/>
      </dsp:txXfrm>
    </dsp:sp>
    <dsp:sp modelId="{73F27CE7-7ED9-4709-8359-3DB48DF77568}">
      <dsp:nvSpPr>
        <dsp:cNvPr id="0" name=""/>
        <dsp:cNvSpPr/>
      </dsp:nvSpPr>
      <dsp:spPr>
        <a:xfrm>
          <a:off x="1427048" y="2582279"/>
          <a:ext cx="2582279" cy="2582279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3400C-09F1-43DA-8611-7AB8820E7961}">
      <dsp:nvSpPr>
        <dsp:cNvPr id="0" name=""/>
        <dsp:cNvSpPr/>
      </dsp:nvSpPr>
      <dsp:spPr>
        <a:xfrm>
          <a:off x="2718188" y="2582279"/>
          <a:ext cx="7919635" cy="25822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Educación Sostenible </a:t>
          </a:r>
          <a:endParaRPr lang="es-ES" sz="2800" b="1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sp:txBody>
      <dsp:txXfrm>
        <a:off x="2718188" y="2582279"/>
        <a:ext cx="3959817" cy="2582279"/>
      </dsp:txXfrm>
    </dsp:sp>
    <dsp:sp modelId="{BDECD1D9-2C27-40F4-8209-E9546EE31A63}">
      <dsp:nvSpPr>
        <dsp:cNvPr id="0" name=""/>
        <dsp:cNvSpPr/>
      </dsp:nvSpPr>
      <dsp:spPr>
        <a:xfrm>
          <a:off x="6678006" y="0"/>
          <a:ext cx="3959817" cy="258227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Integración y utilización de tecnologías digitales con aplicación en inteligencia artificial. </a:t>
          </a:r>
          <a:endParaRPr lang="es-ES" sz="22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2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telesalud, big data y dispositivos wearables</a:t>
          </a:r>
          <a:r>
            <a:rPr lang="es-MX" sz="2200" kern="1200" dirty="0" smtClean="0">
              <a:latin typeface="Gotham Book" pitchFamily="50" charset="0"/>
              <a:cs typeface="Gotham Book" pitchFamily="50" charset="0"/>
            </a:rPr>
            <a:t>. </a:t>
          </a:r>
          <a:endParaRPr lang="es-ES" sz="2200" kern="1200" dirty="0">
            <a:latin typeface="Gotham Book" pitchFamily="50" charset="0"/>
            <a:cs typeface="Gotham Book" pitchFamily="50" charset="0"/>
          </a:endParaRPr>
        </a:p>
      </dsp:txBody>
      <dsp:txXfrm>
        <a:off x="6678006" y="0"/>
        <a:ext cx="3959817" cy="2582279"/>
      </dsp:txXfrm>
    </dsp:sp>
    <dsp:sp modelId="{35875A61-D532-4862-9480-8B0A57A1BEA2}">
      <dsp:nvSpPr>
        <dsp:cNvPr id="0" name=""/>
        <dsp:cNvSpPr/>
      </dsp:nvSpPr>
      <dsp:spPr>
        <a:xfrm>
          <a:off x="6678006" y="2582279"/>
          <a:ext cx="3959817" cy="258227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Juega un papel importante al proporcionar plataformas y recursos en línea. </a:t>
          </a:r>
          <a:endParaRPr lang="es-ES" sz="22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Aprendizaje flexible</a:t>
          </a:r>
          <a:endParaRPr lang="es-ES" sz="22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Reducción de la huella de carbono</a:t>
          </a:r>
          <a:endParaRPr lang="es-ES" sz="22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sp:txBody>
      <dsp:txXfrm>
        <a:off x="6678006" y="2582279"/>
        <a:ext cx="3959817" cy="2582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39B83-B326-4E0C-A09C-842857868AB8}">
      <dsp:nvSpPr>
        <dsp:cNvPr id="0" name=""/>
        <dsp:cNvSpPr/>
      </dsp:nvSpPr>
      <dsp:spPr>
        <a:xfrm rot="5400000">
          <a:off x="406088" y="1950799"/>
          <a:ext cx="598678" cy="6295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23C40-FDD7-4609-8071-C0FC905DA48C}">
      <dsp:nvSpPr>
        <dsp:cNvPr id="0" name=""/>
        <dsp:cNvSpPr/>
      </dsp:nvSpPr>
      <dsp:spPr>
        <a:xfrm>
          <a:off x="0" y="51434"/>
          <a:ext cx="1704270" cy="1205845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Gotham Book" pitchFamily="50" charset="0"/>
              <a:cs typeface="Gotham Book" pitchFamily="50" charset="0"/>
            </a:rPr>
            <a:t>Evolución</a:t>
          </a:r>
          <a:endParaRPr lang="es-ES" sz="2000" kern="1200" dirty="0">
            <a:latin typeface="Gotham Book" pitchFamily="50" charset="0"/>
            <a:cs typeface="Gotham Book" pitchFamily="50" charset="0"/>
          </a:endParaRPr>
        </a:p>
      </dsp:txBody>
      <dsp:txXfrm>
        <a:off x="58875" y="110309"/>
        <a:ext cx="1586520" cy="1088095"/>
      </dsp:txXfrm>
    </dsp:sp>
    <dsp:sp modelId="{A867A6F0-F3C1-419B-832F-245BE998258F}">
      <dsp:nvSpPr>
        <dsp:cNvPr id="0" name=""/>
        <dsp:cNvSpPr/>
      </dsp:nvSpPr>
      <dsp:spPr>
        <a:xfrm>
          <a:off x="1932020" y="110956"/>
          <a:ext cx="4721607" cy="1117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Desde registros manuales hasta sistemas integrados de información</a:t>
          </a:r>
          <a:endParaRPr lang="es-ES" sz="24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sp:txBody>
      <dsp:txXfrm>
        <a:off x="1932020" y="110956"/>
        <a:ext cx="4721607" cy="1117257"/>
      </dsp:txXfrm>
    </dsp:sp>
    <dsp:sp modelId="{2208B825-98DE-4E52-8BA7-6CEDD8BB107C}">
      <dsp:nvSpPr>
        <dsp:cNvPr id="0" name=""/>
        <dsp:cNvSpPr/>
      </dsp:nvSpPr>
      <dsp:spPr>
        <a:xfrm rot="5400000">
          <a:off x="1470323" y="3757663"/>
          <a:ext cx="661311" cy="72988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6685025"/>
            <a:satOff val="-25325"/>
            <a:lumOff val="84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712-A008-40F0-920A-E4799F414EDE}">
      <dsp:nvSpPr>
        <dsp:cNvPr id="0" name=""/>
        <dsp:cNvSpPr/>
      </dsp:nvSpPr>
      <dsp:spPr>
        <a:xfrm>
          <a:off x="1255470" y="1825366"/>
          <a:ext cx="1774535" cy="1290111"/>
        </a:xfrm>
        <a:prstGeom prst="roundRect">
          <a:avLst>
            <a:gd name="adj" fmla="val 1667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Gotham Book" pitchFamily="50" charset="0"/>
              <a:cs typeface="Gotham Book" pitchFamily="50" charset="0"/>
            </a:rPr>
            <a:t>Beneficios</a:t>
          </a:r>
          <a:endParaRPr lang="es-ES" sz="2000" kern="1200" dirty="0">
            <a:latin typeface="Gotham Book" pitchFamily="50" charset="0"/>
            <a:cs typeface="Gotham Book" pitchFamily="50" charset="0"/>
          </a:endParaRPr>
        </a:p>
      </dsp:txBody>
      <dsp:txXfrm>
        <a:off x="1318459" y="1888355"/>
        <a:ext cx="1648557" cy="1164133"/>
      </dsp:txXfrm>
    </dsp:sp>
    <dsp:sp modelId="{2F6C33FE-CFD5-4B07-9423-3FC7EC66A960}">
      <dsp:nvSpPr>
        <dsp:cNvPr id="0" name=""/>
        <dsp:cNvSpPr/>
      </dsp:nvSpPr>
      <dsp:spPr>
        <a:xfrm flipH="1">
          <a:off x="3190316" y="1907321"/>
          <a:ext cx="5342410" cy="1117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Telesalud y telemedicina.</a:t>
          </a:r>
          <a:endParaRPr lang="es-ES" sz="24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Diagnósticos y tratamientos mediante IA</a:t>
          </a:r>
          <a:endParaRPr lang="es-EC" sz="24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Acceso a la información médica en tiempo real</a:t>
          </a:r>
          <a:endParaRPr lang="es-EC" sz="24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sp:txBody>
      <dsp:txXfrm>
        <a:off x="3190316" y="1907321"/>
        <a:ext cx="5342410" cy="1117257"/>
      </dsp:txXfrm>
    </dsp:sp>
    <dsp:sp modelId="{5CC23F7B-4ACE-4DE7-8E5C-1983A3A2EDEE}">
      <dsp:nvSpPr>
        <dsp:cNvPr id="0" name=""/>
        <dsp:cNvSpPr/>
      </dsp:nvSpPr>
      <dsp:spPr>
        <a:xfrm>
          <a:off x="2297502" y="3781731"/>
          <a:ext cx="1760928" cy="1140156"/>
        </a:xfrm>
        <a:prstGeom prst="roundRect">
          <a:avLst>
            <a:gd name="adj" fmla="val 1667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Gotham Book" pitchFamily="50" charset="0"/>
              <a:cs typeface="Gotham Book" pitchFamily="50" charset="0"/>
            </a:rPr>
            <a:t>Desafíos</a:t>
          </a:r>
          <a:endParaRPr lang="es-ES" sz="2000" kern="1200" dirty="0">
            <a:latin typeface="Gotham Book" pitchFamily="50" charset="0"/>
            <a:cs typeface="Gotham Book" pitchFamily="50" charset="0"/>
          </a:endParaRPr>
        </a:p>
      </dsp:txBody>
      <dsp:txXfrm>
        <a:off x="2353170" y="3837399"/>
        <a:ext cx="1649592" cy="1028820"/>
      </dsp:txXfrm>
    </dsp:sp>
    <dsp:sp modelId="{8A5CFE69-C26E-4188-A9A3-C326A8B060C3}">
      <dsp:nvSpPr>
        <dsp:cNvPr id="0" name=""/>
        <dsp:cNvSpPr/>
      </dsp:nvSpPr>
      <dsp:spPr>
        <a:xfrm>
          <a:off x="4262154" y="4206387"/>
          <a:ext cx="4661167" cy="1117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Privacidad y seguridad de datos</a:t>
          </a:r>
          <a:endParaRPr lang="es-ES" sz="24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Integración de sistemas</a:t>
          </a:r>
          <a:endParaRPr lang="es-EC" sz="24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0" spc="-13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rPr>
            <a:t>Capacitación del personal de salud</a:t>
          </a:r>
          <a:endParaRPr lang="es-EC" sz="2400" kern="0" spc="-131" dirty="0">
            <a:solidFill>
              <a:schemeClr val="accent1">
                <a:lumMod val="75000"/>
              </a:schemeClr>
            </a:solidFill>
            <a:latin typeface="Gotham Book" pitchFamily="50" charset="0"/>
            <a:ea typeface="Inter" pitchFamily="34" charset="-122"/>
            <a:cs typeface="Gotham Book" pitchFamily="50" charset="0"/>
          </a:endParaRPr>
        </a:p>
      </dsp:txBody>
      <dsp:txXfrm>
        <a:off x="4262154" y="4206387"/>
        <a:ext cx="4661167" cy="11172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82E2B-5D1C-4D1C-93C7-6A0D8C0618FF}">
      <dsp:nvSpPr>
        <dsp:cNvPr id="0" name=""/>
        <dsp:cNvSpPr/>
      </dsp:nvSpPr>
      <dsp:spPr>
        <a:xfrm>
          <a:off x="0" y="471016"/>
          <a:ext cx="8688109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037282-EF34-49D6-9E0C-1D1F47FF8E99}">
      <dsp:nvSpPr>
        <dsp:cNvPr id="0" name=""/>
        <dsp:cNvSpPr/>
      </dsp:nvSpPr>
      <dsp:spPr>
        <a:xfrm>
          <a:off x="434405" y="87256"/>
          <a:ext cx="6081676" cy="767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73" tIns="0" rIns="22987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Gotham Book" pitchFamily="50" charset="0"/>
              <a:cs typeface="Gotham Book" pitchFamily="50" charset="0"/>
            </a:rPr>
            <a:t>Acceso limitado a recursos y oportunidades.</a:t>
          </a:r>
          <a:endParaRPr lang="es-ES" sz="1500" kern="1200" dirty="0">
            <a:latin typeface="Gotham Book" pitchFamily="50" charset="0"/>
            <a:cs typeface="Gotham Book" pitchFamily="50" charset="0"/>
          </a:endParaRPr>
        </a:p>
      </dsp:txBody>
      <dsp:txXfrm>
        <a:off x="471872" y="124723"/>
        <a:ext cx="6006742" cy="692586"/>
      </dsp:txXfrm>
    </dsp:sp>
    <dsp:sp modelId="{E46EAC44-B47C-4D2F-B0A6-F20C7A17CFFC}">
      <dsp:nvSpPr>
        <dsp:cNvPr id="0" name=""/>
        <dsp:cNvSpPr/>
      </dsp:nvSpPr>
      <dsp:spPr>
        <a:xfrm>
          <a:off x="0" y="1650376"/>
          <a:ext cx="8688109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EDD2CE-D16B-47D8-9767-1371CD81E334}">
      <dsp:nvSpPr>
        <dsp:cNvPr id="0" name=""/>
        <dsp:cNvSpPr/>
      </dsp:nvSpPr>
      <dsp:spPr>
        <a:xfrm>
          <a:off x="434405" y="1266616"/>
          <a:ext cx="6081676" cy="76752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73" tIns="0" rIns="22987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Gotham Book" pitchFamily="50" charset="0"/>
              <a:cs typeface="Gotham Book" pitchFamily="50" charset="0"/>
            </a:rPr>
            <a:t>Desigualdades en la calidad de la atención médica.</a:t>
          </a:r>
          <a:endParaRPr lang="es-EC" sz="1500" kern="1200" dirty="0">
            <a:latin typeface="Gotham Book" pitchFamily="50" charset="0"/>
            <a:cs typeface="Gotham Book" pitchFamily="50" charset="0"/>
          </a:endParaRPr>
        </a:p>
      </dsp:txBody>
      <dsp:txXfrm>
        <a:off x="471872" y="1304083"/>
        <a:ext cx="6006742" cy="692586"/>
      </dsp:txXfrm>
    </dsp:sp>
    <dsp:sp modelId="{203FD680-4F32-448F-A384-F286405547CD}">
      <dsp:nvSpPr>
        <dsp:cNvPr id="0" name=""/>
        <dsp:cNvSpPr/>
      </dsp:nvSpPr>
      <dsp:spPr>
        <a:xfrm>
          <a:off x="0" y="2829736"/>
          <a:ext cx="8688109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DE6C00-97DF-4894-90D1-4B52064804B3}">
      <dsp:nvSpPr>
        <dsp:cNvPr id="0" name=""/>
        <dsp:cNvSpPr/>
      </dsp:nvSpPr>
      <dsp:spPr>
        <a:xfrm>
          <a:off x="434405" y="2445976"/>
          <a:ext cx="6081676" cy="76752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73" tIns="0" rIns="22987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Gotham Book" pitchFamily="50" charset="0"/>
              <a:cs typeface="Gotham Book" pitchFamily="50" charset="0"/>
            </a:rPr>
            <a:t>Barreras educativas.</a:t>
          </a:r>
          <a:endParaRPr lang="es-EC" sz="1500" kern="1200" dirty="0">
            <a:latin typeface="Gotham Book" pitchFamily="50" charset="0"/>
            <a:cs typeface="Gotham Book" pitchFamily="50" charset="0"/>
          </a:endParaRPr>
        </a:p>
      </dsp:txBody>
      <dsp:txXfrm>
        <a:off x="471872" y="2483443"/>
        <a:ext cx="6006742" cy="692586"/>
      </dsp:txXfrm>
    </dsp:sp>
    <dsp:sp modelId="{6650EB39-6409-473A-ABE7-3D871FB5FC74}">
      <dsp:nvSpPr>
        <dsp:cNvPr id="0" name=""/>
        <dsp:cNvSpPr/>
      </dsp:nvSpPr>
      <dsp:spPr>
        <a:xfrm>
          <a:off x="0" y="4009097"/>
          <a:ext cx="8688109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0AD4F9-3678-4EA9-B22E-25D0FB2343BD}">
      <dsp:nvSpPr>
        <dsp:cNvPr id="0" name=""/>
        <dsp:cNvSpPr/>
      </dsp:nvSpPr>
      <dsp:spPr>
        <a:xfrm>
          <a:off x="434405" y="3625337"/>
          <a:ext cx="6081676" cy="76752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73" tIns="0" rIns="22987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Gotham Book" pitchFamily="50" charset="0"/>
              <a:cs typeface="Gotham Book" pitchFamily="50" charset="0"/>
            </a:rPr>
            <a:t>Falta de alfabetización digital.</a:t>
          </a:r>
          <a:endParaRPr lang="es-EC" sz="1500" kern="1200" dirty="0">
            <a:latin typeface="Gotham Book" pitchFamily="50" charset="0"/>
            <a:cs typeface="Gotham Book" pitchFamily="50" charset="0"/>
          </a:endParaRPr>
        </a:p>
      </dsp:txBody>
      <dsp:txXfrm>
        <a:off x="471872" y="3662804"/>
        <a:ext cx="6006742" cy="692586"/>
      </dsp:txXfrm>
    </dsp:sp>
    <dsp:sp modelId="{54EB2F65-3A27-4317-A100-157B250C0A0A}">
      <dsp:nvSpPr>
        <dsp:cNvPr id="0" name=""/>
        <dsp:cNvSpPr/>
      </dsp:nvSpPr>
      <dsp:spPr>
        <a:xfrm>
          <a:off x="0" y="5188457"/>
          <a:ext cx="8688109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38DCD6-9895-4BE3-876A-6F486D6B994A}">
      <dsp:nvSpPr>
        <dsp:cNvPr id="0" name=""/>
        <dsp:cNvSpPr/>
      </dsp:nvSpPr>
      <dsp:spPr>
        <a:xfrm>
          <a:off x="434405" y="4804697"/>
          <a:ext cx="6081676" cy="7675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73" tIns="0" rIns="22987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latin typeface="Gotham Book" pitchFamily="50" charset="0"/>
              <a:cs typeface="Gotham Book" pitchFamily="50" charset="0"/>
            </a:rPr>
            <a:t>Preocupaciones de privacidad y seguridad.</a:t>
          </a:r>
          <a:endParaRPr lang="es-EC" sz="1500" kern="1200" dirty="0">
            <a:latin typeface="Gotham Book" pitchFamily="50" charset="0"/>
            <a:cs typeface="Gotham Book" pitchFamily="50" charset="0"/>
          </a:endParaRPr>
        </a:p>
      </dsp:txBody>
      <dsp:txXfrm>
        <a:off x="471872" y="4842164"/>
        <a:ext cx="6006742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216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80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6.png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770137" y="2164369"/>
            <a:ext cx="9960925" cy="317488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lnSpc>
                <a:spcPts val="6561"/>
              </a:lnSpc>
              <a:buNone/>
            </a:pPr>
            <a:r>
              <a:rPr lang="en-US" sz="5249" b="1" kern="0" spc="-157" dirty="0">
                <a:solidFill>
                  <a:schemeClr val="accent1">
                    <a:lumMod val="75000"/>
                  </a:schemeClr>
                </a:solidFill>
                <a:latin typeface="Gotham Black" pitchFamily="50" charset="0"/>
                <a:ea typeface="Inter" pitchFamily="34" charset="-122"/>
                <a:cs typeface="Gotham Black" pitchFamily="50" charset="0"/>
              </a:rPr>
              <a:t>S</a:t>
            </a:r>
            <a:r>
              <a:rPr lang="en-US" sz="5249" b="1" kern="0" spc="-157" dirty="0" smtClean="0">
                <a:solidFill>
                  <a:schemeClr val="accent1">
                    <a:lumMod val="75000"/>
                  </a:schemeClr>
                </a:solidFill>
                <a:latin typeface="Gotham Black" pitchFamily="50" charset="0"/>
                <a:ea typeface="Inter" pitchFamily="34" charset="-122"/>
                <a:cs typeface="Gotham Black" pitchFamily="50" charset="0"/>
              </a:rPr>
              <a:t>alud </a:t>
            </a:r>
            <a:r>
              <a:rPr lang="en-US" sz="5249" b="1" kern="0" spc="-157" dirty="0" smtClean="0">
                <a:solidFill>
                  <a:schemeClr val="accent1">
                    <a:lumMod val="75000"/>
                  </a:schemeClr>
                </a:solidFill>
                <a:latin typeface="Gotham Black" pitchFamily="50" charset="0"/>
                <a:ea typeface="Inter" pitchFamily="34" charset="-122"/>
                <a:cs typeface="Gotham Black" pitchFamily="50" charset="0"/>
              </a:rPr>
              <a:t>Digital y Educación Sostenible: “Innovando para </a:t>
            </a:r>
            <a:r>
              <a:rPr lang="en-US" sz="5249" b="1" kern="0" spc="-157" dirty="0" smtClean="0">
                <a:solidFill>
                  <a:schemeClr val="accent1">
                    <a:lumMod val="75000"/>
                  </a:schemeClr>
                </a:solidFill>
                <a:latin typeface="Gotham Black" pitchFamily="50" charset="0"/>
                <a:ea typeface="Inter" pitchFamily="34" charset="-122"/>
                <a:cs typeface="Gotham Black" pitchFamily="50" charset="0"/>
              </a:rPr>
              <a:t>un futuro interconectado”</a:t>
            </a:r>
            <a:endParaRPr lang="en-US" sz="5249" dirty="0">
              <a:solidFill>
                <a:schemeClr val="accent1">
                  <a:lumMod val="75000"/>
                </a:schemeClr>
              </a:solidFill>
              <a:latin typeface="Gotham Black" pitchFamily="50" charset="0"/>
              <a:cs typeface="Gotham Black" pitchFamily="50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0" y="6747187"/>
            <a:ext cx="7477601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 smtClean="0"/>
              <a:t>Econ. Gabriela Astudillo, Mgs</a:t>
            </a:r>
            <a:endParaRPr lang="en-US" sz="175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6" y="7505865"/>
            <a:ext cx="1651376" cy="47000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3"/>
          <p:cNvSpPr/>
          <p:nvPr/>
        </p:nvSpPr>
        <p:spPr>
          <a:xfrm>
            <a:off x="526918" y="425868"/>
            <a:ext cx="8385854" cy="75129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000" b="1" kern="0" spc="-131" dirty="0" smtClean="0">
                <a:solidFill>
                  <a:schemeClr val="accent1">
                    <a:lumMod val="75000"/>
                  </a:schemeClr>
                </a:solidFill>
                <a:latin typeface="Gotham Black" pitchFamily="50" charset="0"/>
                <a:ea typeface="Inter" pitchFamily="34" charset="-122"/>
                <a:cs typeface="Gotham Black" pitchFamily="50" charset="0"/>
              </a:rPr>
              <a:t>Conceptos</a:t>
            </a:r>
            <a:r>
              <a:rPr lang="en-US" sz="4374" b="1" kern="0" spc="-131" dirty="0" smtClean="0">
                <a:solidFill>
                  <a:schemeClr val="accent1">
                    <a:lumMod val="75000"/>
                  </a:schemeClr>
                </a:solidFill>
                <a:latin typeface="Gotham Black" pitchFamily="50" charset="0"/>
                <a:ea typeface="Inter" pitchFamily="34" charset="-122"/>
                <a:cs typeface="Gotham Black" pitchFamily="50" charset="0"/>
              </a:rPr>
              <a:t> y </a:t>
            </a:r>
            <a:r>
              <a:rPr lang="en-US" sz="4374" b="1" kern="0" spc="-131" dirty="0" smtClean="0">
                <a:solidFill>
                  <a:schemeClr val="accent1">
                    <a:lumMod val="75000"/>
                  </a:schemeClr>
                </a:solidFill>
                <a:latin typeface="Gotham Black" pitchFamily="50" charset="0"/>
                <a:ea typeface="Inter" pitchFamily="34" charset="-122"/>
                <a:cs typeface="Gotham Black" pitchFamily="50" charset="0"/>
              </a:rPr>
              <a:t>Definiciones:</a:t>
            </a:r>
            <a:endParaRPr lang="en-US" sz="4374" dirty="0">
              <a:solidFill>
                <a:schemeClr val="accent1">
                  <a:lumMod val="75000"/>
                </a:schemeClr>
              </a:solidFill>
              <a:latin typeface="Gotham Black" pitchFamily="50" charset="0"/>
              <a:cs typeface="Gotham Black" pitchFamily="50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4886" y="2729764"/>
            <a:ext cx="3117359" cy="2378264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312765249"/>
              </p:ext>
            </p:extLst>
          </p:nvPr>
        </p:nvGraphicFramePr>
        <p:xfrm>
          <a:off x="325819" y="1395347"/>
          <a:ext cx="10637824" cy="5436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0" y="7484845"/>
            <a:ext cx="1651376" cy="4700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948944" y="389079"/>
            <a:ext cx="9504730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000" b="1" kern="0" spc="-131" dirty="0" smtClean="0">
                <a:solidFill>
                  <a:schemeClr val="accent1">
                    <a:lumMod val="75000"/>
                  </a:schemeClr>
                </a:solidFill>
                <a:latin typeface="Gotham Black" pitchFamily="50" charset="0"/>
                <a:ea typeface="Inter" pitchFamily="34" charset="-122"/>
                <a:cs typeface="Gotham Black" pitchFamily="50" charset="0"/>
              </a:rPr>
              <a:t>Transformación Digital en la </a:t>
            </a:r>
            <a:r>
              <a:rPr lang="en-US" sz="4000" b="1" kern="0" spc="-131" dirty="0" smtClean="0">
                <a:solidFill>
                  <a:schemeClr val="accent1">
                    <a:lumMod val="75000"/>
                  </a:schemeClr>
                </a:solidFill>
                <a:latin typeface="Gotham Black" pitchFamily="50" charset="0"/>
                <a:ea typeface="Inter" pitchFamily="34" charset="-122"/>
                <a:cs typeface="Gotham Black" pitchFamily="50" charset="0"/>
              </a:rPr>
              <a:t>Salud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Gotham Black" pitchFamily="50" charset="0"/>
              <a:cs typeface="Gotham Black" pitchFamily="50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948944" y="1379493"/>
            <a:ext cx="12364642" cy="17675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7294" y="389078"/>
            <a:ext cx="3204319" cy="32043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7295" y="3574989"/>
            <a:ext cx="3215833" cy="3215833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036585763"/>
              </p:ext>
            </p:extLst>
          </p:nvPr>
        </p:nvGraphicFramePr>
        <p:xfrm>
          <a:off x="374075" y="1241973"/>
          <a:ext cx="9642283" cy="5915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7" y="7540432"/>
            <a:ext cx="1651376" cy="4700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844774" y="431670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5249" b="1" kern="0" spc="-157" dirty="0">
                <a:solidFill>
                  <a:schemeClr val="accent1">
                    <a:lumMod val="75000"/>
                  </a:schemeClr>
                </a:solidFill>
                <a:latin typeface="Gotham Black" pitchFamily="50" charset="0"/>
                <a:ea typeface="Inter" pitchFamily="34" charset="-122"/>
                <a:cs typeface="Gotham Black" pitchFamily="50" charset="0"/>
              </a:rPr>
              <a:t>Brecha D</a:t>
            </a:r>
            <a:r>
              <a:rPr lang="en-US" sz="5249" b="1" kern="0" spc="-157" dirty="0">
                <a:solidFill>
                  <a:schemeClr val="accent1">
                    <a:lumMod val="75000"/>
                  </a:schemeClr>
                </a:solidFill>
                <a:latin typeface="Gotham Black" pitchFamily="50" charset="0"/>
                <a:ea typeface="Inter" pitchFamily="34" charset="-122"/>
                <a:cs typeface="Gotham Black" pitchFamily="50" charset="0"/>
              </a:rPr>
              <a:t>igital:</a:t>
            </a:r>
            <a:endParaRPr lang="en-US" sz="5249" b="1" kern="0" spc="-157" dirty="0">
              <a:solidFill>
                <a:schemeClr val="accent1">
                  <a:lumMod val="75000"/>
                </a:schemeClr>
              </a:solidFill>
              <a:latin typeface="Gotham Black" pitchFamily="50" charset="0"/>
              <a:ea typeface="Inter" pitchFamily="34" charset="-122"/>
              <a:cs typeface="Gotham Black" pitchFamily="50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44774" y="2097171"/>
            <a:ext cx="7477601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294940329"/>
              </p:ext>
            </p:extLst>
          </p:nvPr>
        </p:nvGraphicFramePr>
        <p:xfrm>
          <a:off x="844774" y="1258162"/>
          <a:ext cx="8688109" cy="5930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3" y="7453313"/>
            <a:ext cx="1651376" cy="47000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6540" y="2097171"/>
            <a:ext cx="4629159" cy="46291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740601" y="729851"/>
            <a:ext cx="9178902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5249" b="1" kern="0" spc="-157" dirty="0">
                <a:solidFill>
                  <a:schemeClr val="accent1">
                    <a:lumMod val="75000"/>
                  </a:schemeClr>
                </a:solidFill>
                <a:latin typeface="Gotham Black" pitchFamily="50" charset="0"/>
                <a:ea typeface="Inter" pitchFamily="34" charset="-122"/>
                <a:cs typeface="Gotham Black" pitchFamily="50" charset="0"/>
              </a:rPr>
              <a:t>Educación Sostenible y </a:t>
            </a:r>
            <a:r>
              <a:rPr lang="en-US" sz="5249" b="1" kern="0" spc="-157" dirty="0" smtClean="0">
                <a:solidFill>
                  <a:schemeClr val="accent1">
                    <a:lumMod val="75000"/>
                  </a:schemeClr>
                </a:solidFill>
                <a:latin typeface="Gotham Black" pitchFamily="50" charset="0"/>
                <a:ea typeface="Inter" pitchFamily="34" charset="-122"/>
                <a:cs typeface="Gotham Black" pitchFamily="50" charset="0"/>
              </a:rPr>
              <a:t>Digital</a:t>
            </a:r>
            <a:endParaRPr lang="en-US" sz="5249" b="1" kern="0" spc="-157" dirty="0">
              <a:solidFill>
                <a:schemeClr val="accent1">
                  <a:lumMod val="75000"/>
                </a:schemeClr>
              </a:solidFill>
              <a:latin typeface="Gotham Black" pitchFamily="50" charset="0"/>
              <a:ea typeface="Inter" pitchFamily="34" charset="-122"/>
              <a:cs typeface="Gotham Black" pitchFamily="50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67029" y="2347006"/>
            <a:ext cx="9433412" cy="41463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0"/>
            <a:endParaRPr lang="es-EC" sz="2800" b="1" dirty="0" smtClean="0">
              <a:solidFill>
                <a:schemeClr val="accent1"/>
              </a:solidFill>
              <a:latin typeface="Gotham Book" pitchFamily="50" charset="0"/>
              <a:cs typeface="Gotham Book" pitchFamily="50" charset="0"/>
            </a:endParaRPr>
          </a:p>
          <a:p>
            <a:pPr lvl="0"/>
            <a:r>
              <a:rPr lang="es-EC" sz="2800" b="1" kern="0" spc="-131" dirty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Uso </a:t>
            </a:r>
            <a:r>
              <a:rPr lang="es-EC" sz="2800" b="1" kern="0" spc="-131" dirty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de </a:t>
            </a:r>
            <a:r>
              <a:rPr lang="es-EC" sz="2800" b="1" kern="0" spc="-131" dirty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tecnologías</a:t>
            </a:r>
            <a:r>
              <a:rPr lang="es-EC" sz="2800" kern="0" spc="-131" dirty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:</a:t>
            </a:r>
          </a:p>
          <a:p>
            <a:pPr lvl="0"/>
            <a:endParaRPr lang="es-EC" sz="2800" kern="0" spc="-131" dirty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C" sz="2800" kern="0" spc="-131" dirty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Plataformas </a:t>
            </a:r>
            <a:r>
              <a:rPr lang="es-EC" sz="2800" kern="0" spc="-131" dirty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educativas en línea y aprendizaje </a:t>
            </a:r>
            <a:r>
              <a:rPr lang="es-EC" sz="2800" kern="0" spc="-131" dirty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remoto.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C" sz="2800" kern="0" spc="-131" dirty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Realidad </a:t>
            </a:r>
            <a:r>
              <a:rPr lang="es-EC" sz="2800" kern="0" spc="-131" dirty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virtual y aumentada en el </a:t>
            </a:r>
            <a:r>
              <a:rPr lang="es-EC" sz="2800" kern="0" spc="-131" dirty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aula.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C" sz="2800" kern="0" spc="-131" dirty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Gamificación </a:t>
            </a:r>
            <a:r>
              <a:rPr lang="es-EC" sz="2800" kern="0" spc="-131" dirty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y aprendizaje basado en proyectos.</a:t>
            </a:r>
          </a:p>
          <a:p>
            <a:pPr marL="0" indent="0">
              <a:lnSpc>
                <a:spcPts val="2799"/>
              </a:lnSpc>
              <a:buNone/>
            </a:pPr>
            <a:endParaRPr lang="en-US" sz="2800" kern="0" spc="-131" dirty="0">
              <a:solidFill>
                <a:schemeClr val="accent1">
                  <a:lumMod val="75000"/>
                </a:schemeClr>
              </a:solidFill>
              <a:latin typeface="Gotham Book" pitchFamily="50" charset="0"/>
              <a:ea typeface="Inter" pitchFamily="34" charset="-122"/>
              <a:cs typeface="Gotham Book" pitchFamily="5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3807" y="2622663"/>
            <a:ext cx="3460805" cy="34608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3"/>
          <p:cNvSpPr/>
          <p:nvPr/>
        </p:nvSpPr>
        <p:spPr>
          <a:xfrm>
            <a:off x="486985" y="512423"/>
            <a:ext cx="10554414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es-EC" sz="5249" b="1" kern="0" spc="-157" dirty="0" smtClean="0">
                <a:solidFill>
                  <a:schemeClr val="accent1">
                    <a:lumMod val="75000"/>
                  </a:schemeClr>
                </a:solidFill>
                <a:latin typeface="Gotham Black" pitchFamily="50" charset="0"/>
                <a:ea typeface="Inter" pitchFamily="34" charset="-122"/>
                <a:cs typeface="Gotham Black" pitchFamily="50" charset="0"/>
              </a:rPr>
              <a:t>Integración entre Salud y Educación Sostenible</a:t>
            </a:r>
            <a:endParaRPr lang="es-EC" sz="3600" dirty="0"/>
          </a:p>
        </p:txBody>
      </p:sp>
      <p:sp>
        <p:nvSpPr>
          <p:cNvPr id="7" name="Text 4"/>
          <p:cNvSpPr/>
          <p:nvPr/>
        </p:nvSpPr>
        <p:spPr>
          <a:xfrm>
            <a:off x="260855" y="2288390"/>
            <a:ext cx="9671421" cy="6755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0" algn="just"/>
            <a:r>
              <a:rPr lang="es-EC" sz="2800" dirty="0" smtClean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Casos </a:t>
            </a:r>
            <a:r>
              <a:rPr lang="es-EC" sz="2800" dirty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de éxito</a:t>
            </a:r>
            <a:r>
              <a:rPr lang="es-EC" sz="2800" dirty="0" smtClean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:</a:t>
            </a:r>
          </a:p>
          <a:p>
            <a:pPr lvl="0" algn="just"/>
            <a:endParaRPr lang="es-ES" sz="2800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lvl="0" algn="just"/>
            <a:endParaRPr lang="es-ES" sz="2800" dirty="0">
              <a:solidFill>
                <a:schemeClr val="accent1">
                  <a:lumMod val="7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lvl="0" algn="just"/>
            <a:endParaRPr lang="es-EC" sz="2800" dirty="0"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1026" name="Picture 2" descr="Datos Abiertos Bogot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154" y="3207861"/>
            <a:ext cx="2033308" cy="197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481" y="3211902"/>
            <a:ext cx="3527967" cy="19730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10" y="5712996"/>
            <a:ext cx="1771244" cy="5807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7645" y="5801573"/>
            <a:ext cx="2142887" cy="52025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49" y="5572133"/>
            <a:ext cx="977066" cy="97913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985" y="5712996"/>
            <a:ext cx="2522439" cy="83827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55" y="7495355"/>
            <a:ext cx="1651376" cy="4700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3"/>
          <p:cNvSpPr/>
          <p:nvPr/>
        </p:nvSpPr>
        <p:spPr>
          <a:xfrm>
            <a:off x="498560" y="611799"/>
            <a:ext cx="10554414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131" dirty="0" smtClean="0">
                <a:solidFill>
                  <a:schemeClr val="accent1">
                    <a:lumMod val="75000"/>
                  </a:schemeClr>
                </a:solidFill>
                <a:latin typeface="Gotham Black" pitchFamily="50" charset="0"/>
                <a:ea typeface="Inter" pitchFamily="34" charset="-122"/>
                <a:cs typeface="Gotham Black" pitchFamily="50" charset="0"/>
              </a:rPr>
              <a:t>Conclusión:</a:t>
            </a:r>
            <a:endParaRPr lang="en-US" sz="4374" dirty="0">
              <a:solidFill>
                <a:schemeClr val="accent1">
                  <a:lumMod val="75000"/>
                </a:schemeClr>
              </a:solidFill>
              <a:latin typeface="Gotham Black" pitchFamily="50" charset="0"/>
              <a:cs typeface="Gotham Black" pitchFamily="50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98561" y="1665204"/>
            <a:ext cx="10358626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lnSpc>
                <a:spcPts val="2799"/>
              </a:lnSpc>
              <a:buNone/>
            </a:pPr>
            <a:r>
              <a:rPr lang="en-US" sz="2800" kern="0" spc="-131" dirty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La educación sostenible en salud digital puede promover el acceso equitativo a servicios de salud, impulsar la prevención de enfermedades y mejorar la calidad de vida, al mismo tiempo que respeta los límites ambientales y sociales.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755" y="3784814"/>
            <a:ext cx="3000238" cy="300023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8" y="7442802"/>
            <a:ext cx="1651376" cy="4700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648004" y="551982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000" b="1" kern="0" spc="-131" dirty="0">
                <a:solidFill>
                  <a:schemeClr val="accent1">
                    <a:lumMod val="75000"/>
                  </a:schemeClr>
                </a:solidFill>
                <a:latin typeface="Gotham Black" pitchFamily="50" charset="0"/>
                <a:ea typeface="Inter" pitchFamily="34" charset="-122"/>
                <a:cs typeface="Gotham Black" pitchFamily="50" charset="0"/>
              </a:rPr>
              <a:t>Reflexión Final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Gotham Black" pitchFamily="50" charset="0"/>
              <a:cs typeface="Gotham Black" pitchFamily="50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48004" y="1544941"/>
            <a:ext cx="10251224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>
              <a:lnSpc>
                <a:spcPts val="2799"/>
              </a:lnSpc>
              <a:buNone/>
            </a:pPr>
            <a:r>
              <a:rPr lang="en-US" sz="2800" kern="0" spc="-131" dirty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La confluencia de la transformación digital y la educación sostenible en salud tiene el potencial de crear sociedades más informadas, resilientes y saludables, siendo imperativo adoptar estrategias que integren ambos componentes de manera efectiva y equitativa.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251" y="3936857"/>
            <a:ext cx="4433006" cy="28633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5" y="7495354"/>
            <a:ext cx="1651376" cy="4700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1589705" y="3197877"/>
            <a:ext cx="5691977" cy="174765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buNone/>
            </a:pPr>
            <a:r>
              <a:rPr lang="en-US" sz="2800" kern="0" spc="-131" dirty="0" smtClean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Gabriela Astudillo P.</a:t>
            </a:r>
          </a:p>
          <a:p>
            <a:pPr marL="0" indent="0">
              <a:buNone/>
            </a:pPr>
            <a:r>
              <a:rPr lang="en-US" sz="2800" kern="0" spc="-131" dirty="0" smtClean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Jefe de Sostenibilidad &amp; RSC</a:t>
            </a:r>
          </a:p>
          <a:p>
            <a:r>
              <a:rPr lang="en-US" sz="2800" kern="0" spc="-131" dirty="0" smtClean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gabriela.astudillo@cedia.org.ec</a:t>
            </a:r>
          </a:p>
          <a:p>
            <a:r>
              <a:rPr lang="en-US" sz="2800" kern="0" spc="-131" dirty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+593984068881</a:t>
            </a:r>
          </a:p>
          <a:p>
            <a:pPr marL="0" indent="0">
              <a:buNone/>
            </a:pPr>
            <a:r>
              <a:rPr lang="en-US" sz="2800" kern="0" spc="-131" dirty="0" smtClean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ea typeface="Inter" pitchFamily="34" charset="-122"/>
                <a:cs typeface="Gotham Book" pitchFamily="50" charset="0"/>
              </a:rPr>
              <a:t>CEDIA</a:t>
            </a:r>
          </a:p>
        </p:txBody>
      </p:sp>
      <p:sp>
        <p:nvSpPr>
          <p:cNvPr id="5" name="Text 3"/>
          <p:cNvSpPr/>
          <p:nvPr/>
        </p:nvSpPr>
        <p:spPr>
          <a:xfrm>
            <a:off x="0" y="5999500"/>
            <a:ext cx="11343368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just">
              <a:lnSpc>
                <a:spcPts val="2799"/>
              </a:lnSpc>
              <a:buFont typeface="Arial" panose="020B0604020202020204" pitchFamily="34" charset="0"/>
              <a:buChar char="•"/>
            </a:pPr>
            <a:endParaRPr lang="es-ES" sz="1500" b="1" u="sng" dirty="0" smtClean="0">
              <a:latin typeface="Gotham Book" pitchFamily="50" charset="0"/>
              <a:cs typeface="Gotham Book" pitchFamily="50" charset="0"/>
            </a:endParaRPr>
          </a:p>
          <a:p>
            <a:pPr marL="342900" indent="-342900" algn="just">
              <a:lnSpc>
                <a:spcPts val="2799"/>
              </a:lnSpc>
              <a:buFont typeface="Arial" panose="020B0604020202020204" pitchFamily="34" charset="0"/>
              <a:buChar char="•"/>
            </a:pPr>
            <a:endParaRPr lang="en-US" sz="3200" b="1" u="sng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5" y="7484844"/>
            <a:ext cx="1651376" cy="47000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89705" y="1680412"/>
            <a:ext cx="2144736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buNone/>
            </a:pPr>
            <a:r>
              <a:rPr lang="en-US" sz="6600" kern="0" spc="-131" dirty="0" smtClean="0">
                <a:solidFill>
                  <a:schemeClr val="accent1">
                    <a:lumMod val="75000"/>
                  </a:schemeClr>
                </a:solidFill>
                <a:latin typeface="Gotham Black" pitchFamily="50" charset="0"/>
                <a:ea typeface="Inter" pitchFamily="34" charset="-122"/>
                <a:cs typeface="Gotham Black" pitchFamily="50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556146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16C7303850E724C840CE6E1E09BC9BD" ma:contentTypeVersion="16" ma:contentTypeDescription="Crear nuevo documento." ma:contentTypeScope="" ma:versionID="38f79758fa6aa8cbe7dc94649aa7388b">
  <xsd:schema xmlns:xsd="http://www.w3.org/2001/XMLSchema" xmlns:xs="http://www.w3.org/2001/XMLSchema" xmlns:p="http://schemas.microsoft.com/office/2006/metadata/properties" xmlns:ns3="13a3e66c-0592-4c3e-956d-72ed5bed6109" xmlns:ns4="5763e8d2-808a-4651-a196-2ed2ecd1fb9e" targetNamespace="http://schemas.microsoft.com/office/2006/metadata/properties" ma:root="true" ma:fieldsID="23f973a0a1f4b545662eb1b51c0724b7" ns3:_="" ns4:_="">
    <xsd:import namespace="13a3e66c-0592-4c3e-956d-72ed5bed6109"/>
    <xsd:import namespace="5763e8d2-808a-4651-a196-2ed2ecd1fb9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a3e66c-0592-4c3e-956d-72ed5bed61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63e8d2-808a-4651-a196-2ed2ecd1fb9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3a3e66c-0592-4c3e-956d-72ed5bed6109" xsi:nil="true"/>
  </documentManagement>
</p:properties>
</file>

<file path=customXml/itemProps1.xml><?xml version="1.0" encoding="utf-8"?>
<ds:datastoreItem xmlns:ds="http://schemas.openxmlformats.org/officeDocument/2006/customXml" ds:itemID="{1E9EEC99-9E6A-48D6-8DAD-8E313CD30B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C0B9D9-D65C-4E25-BCBA-8092F7B836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a3e66c-0592-4c3e-956d-72ed5bed6109"/>
    <ds:schemaRef ds:uri="5763e8d2-808a-4651-a196-2ed2ecd1fb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F93DE2-BF98-4FA4-B35A-9AB045DAE48B}">
  <ds:schemaRefs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13a3e66c-0592-4c3e-956d-72ed5bed6109"/>
    <ds:schemaRef ds:uri="http://purl.org/dc/elements/1.1/"/>
    <ds:schemaRef ds:uri="5763e8d2-808a-4651-a196-2ed2ecd1fb9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295</Words>
  <Application>Microsoft Office PowerPoint</Application>
  <PresentationFormat>Personalizado</PresentationFormat>
  <Paragraphs>56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Calibri</vt:lpstr>
      <vt:lpstr>Gotham Black</vt:lpstr>
      <vt:lpstr>Gotham Book</vt:lpstr>
      <vt:lpstr>Inter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Gabriela Astudillo</cp:lastModifiedBy>
  <cp:revision>45</cp:revision>
  <dcterms:created xsi:type="dcterms:W3CDTF">2023-10-14T18:53:04Z</dcterms:created>
  <dcterms:modified xsi:type="dcterms:W3CDTF">2023-11-12T16:17:56Z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0x010100316C7303850E724C840CE6E1E09BC9BD</vt:lpwstr>
  </property>
</Properties>
</file>