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9" r:id="rId1"/>
  </p:sldMasterIdLst>
  <p:notesMasterIdLst>
    <p:notesMasterId r:id="rId23"/>
  </p:notesMasterIdLst>
  <p:sldIdLst>
    <p:sldId id="280" r:id="rId2"/>
    <p:sldId id="298" r:id="rId3"/>
    <p:sldId id="316" r:id="rId4"/>
    <p:sldId id="313" r:id="rId5"/>
    <p:sldId id="317" r:id="rId6"/>
    <p:sldId id="304" r:id="rId7"/>
    <p:sldId id="312" r:id="rId8"/>
    <p:sldId id="315" r:id="rId9"/>
    <p:sldId id="300" r:id="rId10"/>
    <p:sldId id="258" r:id="rId11"/>
    <p:sldId id="261" r:id="rId12"/>
    <p:sldId id="301" r:id="rId13"/>
    <p:sldId id="302" r:id="rId14"/>
    <p:sldId id="303" r:id="rId15"/>
    <p:sldId id="305" r:id="rId16"/>
    <p:sldId id="306" r:id="rId17"/>
    <p:sldId id="307" r:id="rId18"/>
    <p:sldId id="308" r:id="rId19"/>
    <p:sldId id="309" r:id="rId20"/>
    <p:sldId id="310" r:id="rId21"/>
    <p:sldId id="276" r:id="rId2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gXOlRwaLBzDU8CLv4tPhFDfoXm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017"/>
    <a:srgbClr val="4472C4"/>
    <a:srgbClr val="000000"/>
    <a:srgbClr val="001726"/>
    <a:srgbClr val="002839"/>
    <a:srgbClr val="89B3F8"/>
    <a:srgbClr val="0C2134"/>
    <a:srgbClr val="112A42"/>
    <a:srgbClr val="5B5B5B"/>
    <a:srgbClr val="A8DA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69175B-FE08-FE4E-B65C-C822E1748553}" v="265" dt="2023-11-13T05:11:58.5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6"/>
  </p:normalViewPr>
  <p:slideViewPr>
    <p:cSldViewPr snapToGrid="0">
      <p:cViewPr>
        <p:scale>
          <a:sx n="95" d="100"/>
          <a:sy n="95" d="100"/>
        </p:scale>
        <p:origin x="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CEF-1144-B6E5-B33492A750EE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CEF-1144-B6E5-B33492A750EE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CEF-1144-B6E5-B33492A750EE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CEF-1144-B6E5-B33492A750EE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CEF-1144-B6E5-B33492A750EE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CEF-1144-B6E5-B33492A750EE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CEF-1144-B6E5-B33492A750EE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CEF-1144-B6E5-B33492A750EE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CEF-1144-B6E5-B33492A750EE}"/>
                </c:ext>
              </c:extLst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CEF-1144-B6E5-B33492A750EE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Financiemianto y sostenibilidad</c:v>
                </c:pt>
                <c:pt idx="1">
                  <c:v>Gobernanza</c:v>
                </c:pt>
                <c:pt idx="2">
                  <c:v>Conectividad Datos y Cómputo</c:v>
                </c:pt>
                <c:pt idx="3">
                  <c:v>Capital Humano</c:v>
                </c:pt>
                <c:pt idx="4">
                  <c:v>Innovación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F-1144-B6E5-B33492A750EE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FD2CA-42B8-9944-8275-28C6F0653052}" type="doc">
      <dgm:prSet loTypeId="urn:microsoft.com/office/officeart/2008/layout/VerticalCurvedList" loCatId="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0947366-9DFB-7144-835E-ECBFB591354F}">
      <dgm:prSet phldrT="[Texto]"/>
      <dgm:spPr/>
      <dgm:t>
        <a:bodyPr/>
        <a:lstStyle/>
        <a:p>
          <a:r>
            <a:rPr lang="es-MX" dirty="0"/>
            <a:t>Compartir Infraestructura</a:t>
          </a:r>
        </a:p>
      </dgm:t>
    </dgm:pt>
    <dgm:pt modelId="{07400BEB-B0BF-0748-A5FD-24C9EFF3F310}" type="parTrans" cxnId="{477D7750-C218-7644-8EFF-0E8D90020764}">
      <dgm:prSet/>
      <dgm:spPr/>
      <dgm:t>
        <a:bodyPr/>
        <a:lstStyle/>
        <a:p>
          <a:endParaRPr lang="es-MX"/>
        </a:p>
      </dgm:t>
    </dgm:pt>
    <dgm:pt modelId="{E922452C-9F5E-2847-A1A8-7016140FEF88}" type="sibTrans" cxnId="{477D7750-C218-7644-8EFF-0E8D90020764}">
      <dgm:prSet/>
      <dgm:spPr/>
      <dgm:t>
        <a:bodyPr/>
        <a:lstStyle/>
        <a:p>
          <a:endParaRPr lang="es-MX"/>
        </a:p>
      </dgm:t>
    </dgm:pt>
    <dgm:pt modelId="{404A0634-3887-D24E-BA9E-8646E8C0E65F}">
      <dgm:prSet phldrT="[Texto]"/>
      <dgm:spPr/>
      <dgm:t>
        <a:bodyPr/>
        <a:lstStyle/>
        <a:p>
          <a:r>
            <a:rPr lang="es-MX" dirty="0"/>
            <a:t>Sinergias entre los agentes interesados</a:t>
          </a:r>
        </a:p>
      </dgm:t>
    </dgm:pt>
    <dgm:pt modelId="{D754E894-B69B-D046-90E5-40580406A791}" type="parTrans" cxnId="{15F34AAB-A2BD-1845-87B0-CC2B203FF58F}">
      <dgm:prSet/>
      <dgm:spPr/>
      <dgm:t>
        <a:bodyPr/>
        <a:lstStyle/>
        <a:p>
          <a:endParaRPr lang="es-MX"/>
        </a:p>
      </dgm:t>
    </dgm:pt>
    <dgm:pt modelId="{C88B278F-D7F5-F243-83FE-25E326DE9608}" type="sibTrans" cxnId="{15F34AAB-A2BD-1845-87B0-CC2B203FF58F}">
      <dgm:prSet/>
      <dgm:spPr/>
      <dgm:t>
        <a:bodyPr/>
        <a:lstStyle/>
        <a:p>
          <a:endParaRPr lang="es-MX"/>
        </a:p>
      </dgm:t>
    </dgm:pt>
    <dgm:pt modelId="{9699BA98-7A5A-784C-9AA9-98663AD1C3B2}">
      <dgm:prSet phldrT="[Texto]"/>
      <dgm:spPr/>
      <dgm:t>
        <a:bodyPr/>
        <a:lstStyle/>
        <a:p>
          <a:r>
            <a:rPr lang="es-MX" dirty="0"/>
            <a:t>Conectividad centrada en lo humano</a:t>
          </a:r>
        </a:p>
      </dgm:t>
    </dgm:pt>
    <dgm:pt modelId="{E2B133E1-0E89-6E4C-88F6-56B4E3B30997}" type="parTrans" cxnId="{20296AF6-F098-A14B-8B5C-51445F53E760}">
      <dgm:prSet/>
      <dgm:spPr/>
      <dgm:t>
        <a:bodyPr/>
        <a:lstStyle/>
        <a:p>
          <a:endParaRPr lang="es-MX"/>
        </a:p>
      </dgm:t>
    </dgm:pt>
    <dgm:pt modelId="{A125F394-D75F-7F46-BA77-076DEEBA4537}" type="sibTrans" cxnId="{20296AF6-F098-A14B-8B5C-51445F53E760}">
      <dgm:prSet/>
      <dgm:spPr/>
      <dgm:t>
        <a:bodyPr/>
        <a:lstStyle/>
        <a:p>
          <a:endParaRPr lang="es-MX"/>
        </a:p>
      </dgm:t>
    </dgm:pt>
    <dgm:pt modelId="{41D840E0-24A9-5B47-9793-CE6597F43642}">
      <dgm:prSet phldrT="[Texto]"/>
      <dgm:spPr/>
      <dgm:t>
        <a:bodyPr/>
        <a:lstStyle/>
        <a:p>
          <a:r>
            <a:rPr lang="es-MX" dirty="0"/>
            <a:t>Conectividad con significado</a:t>
          </a:r>
        </a:p>
      </dgm:t>
    </dgm:pt>
    <dgm:pt modelId="{930EDF22-C553-A747-A475-0B1CE41E9935}" type="parTrans" cxnId="{F2903F08-5CC2-F848-A52E-9D8F0BCCC320}">
      <dgm:prSet/>
      <dgm:spPr/>
      <dgm:t>
        <a:bodyPr/>
        <a:lstStyle/>
        <a:p>
          <a:endParaRPr lang="es-MX"/>
        </a:p>
      </dgm:t>
    </dgm:pt>
    <dgm:pt modelId="{108D70B9-213C-D843-85DB-91F0E1E78DAD}" type="sibTrans" cxnId="{F2903F08-5CC2-F848-A52E-9D8F0BCCC320}">
      <dgm:prSet/>
      <dgm:spPr/>
      <dgm:t>
        <a:bodyPr/>
        <a:lstStyle/>
        <a:p>
          <a:endParaRPr lang="es-MX"/>
        </a:p>
      </dgm:t>
    </dgm:pt>
    <dgm:pt modelId="{BE0DBF5D-0323-6742-818A-21B8238B2361}">
      <dgm:prSet phldrT="[Texto]"/>
      <dgm:spPr/>
      <dgm:t>
        <a:bodyPr/>
        <a:lstStyle/>
        <a:p>
          <a:r>
            <a:rPr lang="es-MX" dirty="0"/>
            <a:t>Basada en datos</a:t>
          </a:r>
        </a:p>
      </dgm:t>
    </dgm:pt>
    <dgm:pt modelId="{738E00EE-8729-5F46-ADAB-0540F0BA74A0}" type="parTrans" cxnId="{68736197-76FC-BA49-B751-C76F14DB8F16}">
      <dgm:prSet/>
      <dgm:spPr/>
      <dgm:t>
        <a:bodyPr/>
        <a:lstStyle/>
        <a:p>
          <a:endParaRPr lang="es-MX"/>
        </a:p>
      </dgm:t>
    </dgm:pt>
    <dgm:pt modelId="{D83E66D3-73E8-164E-893D-59623CFD68CA}" type="sibTrans" cxnId="{68736197-76FC-BA49-B751-C76F14DB8F16}">
      <dgm:prSet/>
      <dgm:spPr/>
      <dgm:t>
        <a:bodyPr/>
        <a:lstStyle/>
        <a:p>
          <a:endParaRPr lang="es-MX"/>
        </a:p>
      </dgm:t>
    </dgm:pt>
    <dgm:pt modelId="{228CCADD-29ED-164D-8971-31F1F060A364}" type="pres">
      <dgm:prSet presAssocID="{D05FD2CA-42B8-9944-8275-28C6F0653052}" presName="Name0" presStyleCnt="0">
        <dgm:presLayoutVars>
          <dgm:chMax val="7"/>
          <dgm:chPref val="7"/>
          <dgm:dir/>
        </dgm:presLayoutVars>
      </dgm:prSet>
      <dgm:spPr/>
    </dgm:pt>
    <dgm:pt modelId="{2C0693E9-04CE-3F40-8220-F5ECC180DB6F}" type="pres">
      <dgm:prSet presAssocID="{D05FD2CA-42B8-9944-8275-28C6F0653052}" presName="Name1" presStyleCnt="0"/>
      <dgm:spPr/>
    </dgm:pt>
    <dgm:pt modelId="{C0B1AFA5-050F-7D46-968E-CCD7389681B9}" type="pres">
      <dgm:prSet presAssocID="{D05FD2CA-42B8-9944-8275-28C6F0653052}" presName="cycle" presStyleCnt="0"/>
      <dgm:spPr/>
    </dgm:pt>
    <dgm:pt modelId="{F5EAE372-F1F6-5743-985F-2FBE2A928CFD}" type="pres">
      <dgm:prSet presAssocID="{D05FD2CA-42B8-9944-8275-28C6F0653052}" presName="srcNode" presStyleLbl="node1" presStyleIdx="0" presStyleCnt="5"/>
      <dgm:spPr/>
    </dgm:pt>
    <dgm:pt modelId="{1D906307-1506-424B-AA97-598C5AEEA3B7}" type="pres">
      <dgm:prSet presAssocID="{D05FD2CA-42B8-9944-8275-28C6F0653052}" presName="conn" presStyleLbl="parChTrans1D2" presStyleIdx="0" presStyleCnt="1"/>
      <dgm:spPr/>
    </dgm:pt>
    <dgm:pt modelId="{8F1A101B-EAB6-754B-9B37-F97DAB144796}" type="pres">
      <dgm:prSet presAssocID="{D05FD2CA-42B8-9944-8275-28C6F0653052}" presName="extraNode" presStyleLbl="node1" presStyleIdx="0" presStyleCnt="5"/>
      <dgm:spPr/>
    </dgm:pt>
    <dgm:pt modelId="{D0DF672C-B744-064F-974B-C062D4ACF58E}" type="pres">
      <dgm:prSet presAssocID="{D05FD2CA-42B8-9944-8275-28C6F0653052}" presName="dstNode" presStyleLbl="node1" presStyleIdx="0" presStyleCnt="5"/>
      <dgm:spPr/>
    </dgm:pt>
    <dgm:pt modelId="{E86EA425-9F11-2047-81BC-68D7FF1DB80A}" type="pres">
      <dgm:prSet presAssocID="{20947366-9DFB-7144-835E-ECBFB591354F}" presName="text_1" presStyleLbl="node1" presStyleIdx="0" presStyleCnt="5">
        <dgm:presLayoutVars>
          <dgm:bulletEnabled val="1"/>
        </dgm:presLayoutVars>
      </dgm:prSet>
      <dgm:spPr/>
    </dgm:pt>
    <dgm:pt modelId="{457195E7-75EC-C741-B789-CB995B4DED7E}" type="pres">
      <dgm:prSet presAssocID="{20947366-9DFB-7144-835E-ECBFB591354F}" presName="accent_1" presStyleCnt="0"/>
      <dgm:spPr/>
    </dgm:pt>
    <dgm:pt modelId="{24442718-5DEC-1E44-8C8D-3B7FA4698077}" type="pres">
      <dgm:prSet presAssocID="{20947366-9DFB-7144-835E-ECBFB591354F}" presName="accentRepeatNode" presStyleLbl="solidFgAcc1" presStyleIdx="0" presStyleCnt="5"/>
      <dgm:spPr/>
    </dgm:pt>
    <dgm:pt modelId="{2822256A-E0AF-A84B-839D-A5CF3EB20C77}" type="pres">
      <dgm:prSet presAssocID="{404A0634-3887-D24E-BA9E-8646E8C0E65F}" presName="text_2" presStyleLbl="node1" presStyleIdx="1" presStyleCnt="5">
        <dgm:presLayoutVars>
          <dgm:bulletEnabled val="1"/>
        </dgm:presLayoutVars>
      </dgm:prSet>
      <dgm:spPr/>
    </dgm:pt>
    <dgm:pt modelId="{89A9F75C-7E51-164C-AF06-802C57F8FD85}" type="pres">
      <dgm:prSet presAssocID="{404A0634-3887-D24E-BA9E-8646E8C0E65F}" presName="accent_2" presStyleCnt="0"/>
      <dgm:spPr/>
    </dgm:pt>
    <dgm:pt modelId="{49EAC4F2-13B0-3243-85E3-1D130EB31F13}" type="pres">
      <dgm:prSet presAssocID="{404A0634-3887-D24E-BA9E-8646E8C0E65F}" presName="accentRepeatNode" presStyleLbl="solidFgAcc1" presStyleIdx="1" presStyleCnt="5"/>
      <dgm:spPr/>
    </dgm:pt>
    <dgm:pt modelId="{5950BAE1-6568-3342-8AAD-6D9CC8C07897}" type="pres">
      <dgm:prSet presAssocID="{9699BA98-7A5A-784C-9AA9-98663AD1C3B2}" presName="text_3" presStyleLbl="node1" presStyleIdx="2" presStyleCnt="5">
        <dgm:presLayoutVars>
          <dgm:bulletEnabled val="1"/>
        </dgm:presLayoutVars>
      </dgm:prSet>
      <dgm:spPr/>
    </dgm:pt>
    <dgm:pt modelId="{4E5EBE81-9230-C64A-8E3E-5380FC1A46FF}" type="pres">
      <dgm:prSet presAssocID="{9699BA98-7A5A-784C-9AA9-98663AD1C3B2}" presName="accent_3" presStyleCnt="0"/>
      <dgm:spPr/>
    </dgm:pt>
    <dgm:pt modelId="{DEA4BA49-9EEE-354B-8A0E-13DDB6D28DBC}" type="pres">
      <dgm:prSet presAssocID="{9699BA98-7A5A-784C-9AA9-98663AD1C3B2}" presName="accentRepeatNode" presStyleLbl="solidFgAcc1" presStyleIdx="2" presStyleCnt="5"/>
      <dgm:spPr/>
    </dgm:pt>
    <dgm:pt modelId="{ED209AB3-15A5-3349-A1A3-5503AA0C79B9}" type="pres">
      <dgm:prSet presAssocID="{41D840E0-24A9-5B47-9793-CE6597F43642}" presName="text_4" presStyleLbl="node1" presStyleIdx="3" presStyleCnt="5">
        <dgm:presLayoutVars>
          <dgm:bulletEnabled val="1"/>
        </dgm:presLayoutVars>
      </dgm:prSet>
      <dgm:spPr/>
    </dgm:pt>
    <dgm:pt modelId="{C3A4BF74-AC4F-0649-8BA2-508C13588661}" type="pres">
      <dgm:prSet presAssocID="{41D840E0-24A9-5B47-9793-CE6597F43642}" presName="accent_4" presStyleCnt="0"/>
      <dgm:spPr/>
    </dgm:pt>
    <dgm:pt modelId="{F3C6B115-1F01-2A4A-956A-412639A6FB37}" type="pres">
      <dgm:prSet presAssocID="{41D840E0-24A9-5B47-9793-CE6597F43642}" presName="accentRepeatNode" presStyleLbl="solidFgAcc1" presStyleIdx="3" presStyleCnt="5"/>
      <dgm:spPr/>
    </dgm:pt>
    <dgm:pt modelId="{6A6129C1-A5D9-4A4E-AEA0-3D72161B73E9}" type="pres">
      <dgm:prSet presAssocID="{BE0DBF5D-0323-6742-818A-21B8238B2361}" presName="text_5" presStyleLbl="node1" presStyleIdx="4" presStyleCnt="5">
        <dgm:presLayoutVars>
          <dgm:bulletEnabled val="1"/>
        </dgm:presLayoutVars>
      </dgm:prSet>
      <dgm:spPr/>
    </dgm:pt>
    <dgm:pt modelId="{94CAD493-2A1F-8847-A640-1CCC5002335B}" type="pres">
      <dgm:prSet presAssocID="{BE0DBF5D-0323-6742-818A-21B8238B2361}" presName="accent_5" presStyleCnt="0"/>
      <dgm:spPr/>
    </dgm:pt>
    <dgm:pt modelId="{B99304D4-3C36-7A43-AD47-7BBEB7D714CD}" type="pres">
      <dgm:prSet presAssocID="{BE0DBF5D-0323-6742-818A-21B8238B2361}" presName="accentRepeatNode" presStyleLbl="solidFgAcc1" presStyleIdx="4" presStyleCnt="5"/>
      <dgm:spPr/>
    </dgm:pt>
  </dgm:ptLst>
  <dgm:cxnLst>
    <dgm:cxn modelId="{F2903F08-5CC2-F848-A52E-9D8F0BCCC320}" srcId="{D05FD2CA-42B8-9944-8275-28C6F0653052}" destId="{41D840E0-24A9-5B47-9793-CE6597F43642}" srcOrd="3" destOrd="0" parTransId="{930EDF22-C553-A747-A475-0B1CE41E9935}" sibTransId="{108D70B9-213C-D843-85DB-91F0E1E78DAD}"/>
    <dgm:cxn modelId="{2483204C-A562-0748-A733-21EAA18D0780}" type="presOf" srcId="{D05FD2CA-42B8-9944-8275-28C6F0653052}" destId="{228CCADD-29ED-164D-8971-31F1F060A364}" srcOrd="0" destOrd="0" presId="urn:microsoft.com/office/officeart/2008/layout/VerticalCurvedList"/>
    <dgm:cxn modelId="{477D7750-C218-7644-8EFF-0E8D90020764}" srcId="{D05FD2CA-42B8-9944-8275-28C6F0653052}" destId="{20947366-9DFB-7144-835E-ECBFB591354F}" srcOrd="0" destOrd="0" parTransId="{07400BEB-B0BF-0748-A5FD-24C9EFF3F310}" sibTransId="{E922452C-9F5E-2847-A1A8-7016140FEF88}"/>
    <dgm:cxn modelId="{F5E92A74-F8DC-4044-958F-1B0EB7B48377}" type="presOf" srcId="{41D840E0-24A9-5B47-9793-CE6597F43642}" destId="{ED209AB3-15A5-3349-A1A3-5503AA0C79B9}" srcOrd="0" destOrd="0" presId="urn:microsoft.com/office/officeart/2008/layout/VerticalCurvedList"/>
    <dgm:cxn modelId="{5823B558-A7F3-1B4C-BDE7-EECE21E0B0DA}" type="presOf" srcId="{9699BA98-7A5A-784C-9AA9-98663AD1C3B2}" destId="{5950BAE1-6568-3342-8AAD-6D9CC8C07897}" srcOrd="0" destOrd="0" presId="urn:microsoft.com/office/officeart/2008/layout/VerticalCurvedList"/>
    <dgm:cxn modelId="{AB33137A-79D3-614D-BE1A-7EE5E46295CA}" type="presOf" srcId="{BE0DBF5D-0323-6742-818A-21B8238B2361}" destId="{6A6129C1-A5D9-4A4E-AEA0-3D72161B73E9}" srcOrd="0" destOrd="0" presId="urn:microsoft.com/office/officeart/2008/layout/VerticalCurvedList"/>
    <dgm:cxn modelId="{0BCA1A7C-1536-2548-8A9B-12CE4B33DE6A}" type="presOf" srcId="{20947366-9DFB-7144-835E-ECBFB591354F}" destId="{E86EA425-9F11-2047-81BC-68D7FF1DB80A}" srcOrd="0" destOrd="0" presId="urn:microsoft.com/office/officeart/2008/layout/VerticalCurvedList"/>
    <dgm:cxn modelId="{A7F1B183-3C92-B541-9F5B-06F3E5536A13}" type="presOf" srcId="{E922452C-9F5E-2847-A1A8-7016140FEF88}" destId="{1D906307-1506-424B-AA97-598C5AEEA3B7}" srcOrd="0" destOrd="0" presId="urn:microsoft.com/office/officeart/2008/layout/VerticalCurvedList"/>
    <dgm:cxn modelId="{68736197-76FC-BA49-B751-C76F14DB8F16}" srcId="{D05FD2CA-42B8-9944-8275-28C6F0653052}" destId="{BE0DBF5D-0323-6742-818A-21B8238B2361}" srcOrd="4" destOrd="0" parTransId="{738E00EE-8729-5F46-ADAB-0540F0BA74A0}" sibTransId="{D83E66D3-73E8-164E-893D-59623CFD68CA}"/>
    <dgm:cxn modelId="{399709A8-5C34-A34B-BFDC-7ACC2011F4B3}" type="presOf" srcId="{404A0634-3887-D24E-BA9E-8646E8C0E65F}" destId="{2822256A-E0AF-A84B-839D-A5CF3EB20C77}" srcOrd="0" destOrd="0" presId="urn:microsoft.com/office/officeart/2008/layout/VerticalCurvedList"/>
    <dgm:cxn modelId="{15F34AAB-A2BD-1845-87B0-CC2B203FF58F}" srcId="{D05FD2CA-42B8-9944-8275-28C6F0653052}" destId="{404A0634-3887-D24E-BA9E-8646E8C0E65F}" srcOrd="1" destOrd="0" parTransId="{D754E894-B69B-D046-90E5-40580406A791}" sibTransId="{C88B278F-D7F5-F243-83FE-25E326DE9608}"/>
    <dgm:cxn modelId="{20296AF6-F098-A14B-8B5C-51445F53E760}" srcId="{D05FD2CA-42B8-9944-8275-28C6F0653052}" destId="{9699BA98-7A5A-784C-9AA9-98663AD1C3B2}" srcOrd="2" destOrd="0" parTransId="{E2B133E1-0E89-6E4C-88F6-56B4E3B30997}" sibTransId="{A125F394-D75F-7F46-BA77-076DEEBA4537}"/>
    <dgm:cxn modelId="{449D6E3E-1A0E-6847-8847-61329CAFC18A}" type="presParOf" srcId="{228CCADD-29ED-164D-8971-31F1F060A364}" destId="{2C0693E9-04CE-3F40-8220-F5ECC180DB6F}" srcOrd="0" destOrd="0" presId="urn:microsoft.com/office/officeart/2008/layout/VerticalCurvedList"/>
    <dgm:cxn modelId="{9741240C-F1A2-5D47-BA9A-C49FB7D3EEB7}" type="presParOf" srcId="{2C0693E9-04CE-3F40-8220-F5ECC180DB6F}" destId="{C0B1AFA5-050F-7D46-968E-CCD7389681B9}" srcOrd="0" destOrd="0" presId="urn:microsoft.com/office/officeart/2008/layout/VerticalCurvedList"/>
    <dgm:cxn modelId="{36824648-82E2-7A40-A9A8-A1325DE197E5}" type="presParOf" srcId="{C0B1AFA5-050F-7D46-968E-CCD7389681B9}" destId="{F5EAE372-F1F6-5743-985F-2FBE2A928CFD}" srcOrd="0" destOrd="0" presId="urn:microsoft.com/office/officeart/2008/layout/VerticalCurvedList"/>
    <dgm:cxn modelId="{6C1B8827-2799-1A4F-84F5-B5A5D757E1D8}" type="presParOf" srcId="{C0B1AFA5-050F-7D46-968E-CCD7389681B9}" destId="{1D906307-1506-424B-AA97-598C5AEEA3B7}" srcOrd="1" destOrd="0" presId="urn:microsoft.com/office/officeart/2008/layout/VerticalCurvedList"/>
    <dgm:cxn modelId="{D86DE0E9-99A1-E54E-B277-09BD8508AB23}" type="presParOf" srcId="{C0B1AFA5-050F-7D46-968E-CCD7389681B9}" destId="{8F1A101B-EAB6-754B-9B37-F97DAB144796}" srcOrd="2" destOrd="0" presId="urn:microsoft.com/office/officeart/2008/layout/VerticalCurvedList"/>
    <dgm:cxn modelId="{4347A2E2-902E-6B46-8785-92448041CB89}" type="presParOf" srcId="{C0B1AFA5-050F-7D46-968E-CCD7389681B9}" destId="{D0DF672C-B744-064F-974B-C062D4ACF58E}" srcOrd="3" destOrd="0" presId="urn:microsoft.com/office/officeart/2008/layout/VerticalCurvedList"/>
    <dgm:cxn modelId="{073C2D3A-2A9B-3F44-8838-915F8C82AB91}" type="presParOf" srcId="{2C0693E9-04CE-3F40-8220-F5ECC180DB6F}" destId="{E86EA425-9F11-2047-81BC-68D7FF1DB80A}" srcOrd="1" destOrd="0" presId="urn:microsoft.com/office/officeart/2008/layout/VerticalCurvedList"/>
    <dgm:cxn modelId="{678B176B-7EE2-A740-9898-32F456A63F0B}" type="presParOf" srcId="{2C0693E9-04CE-3F40-8220-F5ECC180DB6F}" destId="{457195E7-75EC-C741-B789-CB995B4DED7E}" srcOrd="2" destOrd="0" presId="urn:microsoft.com/office/officeart/2008/layout/VerticalCurvedList"/>
    <dgm:cxn modelId="{E718F483-0E87-3F4D-9467-095A3CE3F360}" type="presParOf" srcId="{457195E7-75EC-C741-B789-CB995B4DED7E}" destId="{24442718-5DEC-1E44-8C8D-3B7FA4698077}" srcOrd="0" destOrd="0" presId="urn:microsoft.com/office/officeart/2008/layout/VerticalCurvedList"/>
    <dgm:cxn modelId="{5E8EE7E3-5098-B54B-8129-4147C2604A7F}" type="presParOf" srcId="{2C0693E9-04CE-3F40-8220-F5ECC180DB6F}" destId="{2822256A-E0AF-A84B-839D-A5CF3EB20C77}" srcOrd="3" destOrd="0" presId="urn:microsoft.com/office/officeart/2008/layout/VerticalCurvedList"/>
    <dgm:cxn modelId="{1DD0FDB6-6000-EB4F-974A-B022E9A96291}" type="presParOf" srcId="{2C0693E9-04CE-3F40-8220-F5ECC180DB6F}" destId="{89A9F75C-7E51-164C-AF06-802C57F8FD85}" srcOrd="4" destOrd="0" presId="urn:microsoft.com/office/officeart/2008/layout/VerticalCurvedList"/>
    <dgm:cxn modelId="{1F92E943-3572-0549-B116-CDD4CE39C7C9}" type="presParOf" srcId="{89A9F75C-7E51-164C-AF06-802C57F8FD85}" destId="{49EAC4F2-13B0-3243-85E3-1D130EB31F13}" srcOrd="0" destOrd="0" presId="urn:microsoft.com/office/officeart/2008/layout/VerticalCurvedList"/>
    <dgm:cxn modelId="{E3DBDE21-0B3D-BA45-A369-97798226DE3C}" type="presParOf" srcId="{2C0693E9-04CE-3F40-8220-F5ECC180DB6F}" destId="{5950BAE1-6568-3342-8AAD-6D9CC8C07897}" srcOrd="5" destOrd="0" presId="urn:microsoft.com/office/officeart/2008/layout/VerticalCurvedList"/>
    <dgm:cxn modelId="{0B0BBC27-BFC0-BD46-9CAB-05142014B8B8}" type="presParOf" srcId="{2C0693E9-04CE-3F40-8220-F5ECC180DB6F}" destId="{4E5EBE81-9230-C64A-8E3E-5380FC1A46FF}" srcOrd="6" destOrd="0" presId="urn:microsoft.com/office/officeart/2008/layout/VerticalCurvedList"/>
    <dgm:cxn modelId="{41589E54-81D7-C349-B487-58F2AF244231}" type="presParOf" srcId="{4E5EBE81-9230-C64A-8E3E-5380FC1A46FF}" destId="{DEA4BA49-9EEE-354B-8A0E-13DDB6D28DBC}" srcOrd="0" destOrd="0" presId="urn:microsoft.com/office/officeart/2008/layout/VerticalCurvedList"/>
    <dgm:cxn modelId="{6A04E884-FFD1-4C47-A99C-BA0B5454B85A}" type="presParOf" srcId="{2C0693E9-04CE-3F40-8220-F5ECC180DB6F}" destId="{ED209AB3-15A5-3349-A1A3-5503AA0C79B9}" srcOrd="7" destOrd="0" presId="urn:microsoft.com/office/officeart/2008/layout/VerticalCurvedList"/>
    <dgm:cxn modelId="{7D10AB01-9682-D849-951F-4A4A168428F8}" type="presParOf" srcId="{2C0693E9-04CE-3F40-8220-F5ECC180DB6F}" destId="{C3A4BF74-AC4F-0649-8BA2-508C13588661}" srcOrd="8" destOrd="0" presId="urn:microsoft.com/office/officeart/2008/layout/VerticalCurvedList"/>
    <dgm:cxn modelId="{520956C5-43A5-8C47-9C9F-74F4BC3683C2}" type="presParOf" srcId="{C3A4BF74-AC4F-0649-8BA2-508C13588661}" destId="{F3C6B115-1F01-2A4A-956A-412639A6FB37}" srcOrd="0" destOrd="0" presId="urn:microsoft.com/office/officeart/2008/layout/VerticalCurvedList"/>
    <dgm:cxn modelId="{2E489E06-14E8-254F-920E-EDD4E943F4C9}" type="presParOf" srcId="{2C0693E9-04CE-3F40-8220-F5ECC180DB6F}" destId="{6A6129C1-A5D9-4A4E-AEA0-3D72161B73E9}" srcOrd="9" destOrd="0" presId="urn:microsoft.com/office/officeart/2008/layout/VerticalCurvedList"/>
    <dgm:cxn modelId="{BA2D569B-E698-F74A-8281-FC6F95C01A3B}" type="presParOf" srcId="{2C0693E9-04CE-3F40-8220-F5ECC180DB6F}" destId="{94CAD493-2A1F-8847-A640-1CCC5002335B}" srcOrd="10" destOrd="0" presId="urn:microsoft.com/office/officeart/2008/layout/VerticalCurvedList"/>
    <dgm:cxn modelId="{3B3854E0-BD4D-DD45-9A16-4B8F60B9E26C}" type="presParOf" srcId="{94CAD493-2A1F-8847-A640-1CCC5002335B}" destId="{B99304D4-3C36-7A43-AD47-7BBEB7D714C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06307-1506-424B-AA97-598C5AEEA3B7}">
      <dsp:nvSpPr>
        <dsp:cNvPr id="0" name=""/>
        <dsp:cNvSpPr/>
      </dsp:nvSpPr>
      <dsp:spPr>
        <a:xfrm>
          <a:off x="-5435037" y="-832216"/>
          <a:ext cx="6471508" cy="6471508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6EA425-9F11-2047-81BC-68D7FF1DB80A}">
      <dsp:nvSpPr>
        <dsp:cNvPr id="0" name=""/>
        <dsp:cNvSpPr/>
      </dsp:nvSpPr>
      <dsp:spPr>
        <a:xfrm>
          <a:off x="453202" y="300346"/>
          <a:ext cx="7506274" cy="6010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7105" tIns="78740" rIns="78740" bIns="78740" numCol="1" spcCol="1270" anchor="ctr" anchorCtr="0">
          <a:noAutofit/>
          <a:sp3d extrusionH="28000" prstMaterial="matte"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/>
            <a:t>Compartir Infraestructura</a:t>
          </a:r>
        </a:p>
      </dsp:txBody>
      <dsp:txXfrm>
        <a:off x="453202" y="300346"/>
        <a:ext cx="7506274" cy="601076"/>
      </dsp:txXfrm>
    </dsp:sp>
    <dsp:sp modelId="{24442718-5DEC-1E44-8C8D-3B7FA4698077}">
      <dsp:nvSpPr>
        <dsp:cNvPr id="0" name=""/>
        <dsp:cNvSpPr/>
      </dsp:nvSpPr>
      <dsp:spPr>
        <a:xfrm>
          <a:off x="77529" y="225211"/>
          <a:ext cx="751345" cy="751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2256A-E0AF-A84B-839D-A5CF3EB20C77}">
      <dsp:nvSpPr>
        <dsp:cNvPr id="0" name=""/>
        <dsp:cNvSpPr/>
      </dsp:nvSpPr>
      <dsp:spPr>
        <a:xfrm>
          <a:off x="883916" y="1201672"/>
          <a:ext cx="7075560" cy="6010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7105" tIns="78740" rIns="78740" bIns="78740" numCol="1" spcCol="1270" anchor="ctr" anchorCtr="0">
          <a:noAutofit/>
          <a:sp3d extrusionH="28000" prstMaterial="matte"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/>
            <a:t>Sinergias entre los agentes interesados</a:t>
          </a:r>
        </a:p>
      </dsp:txBody>
      <dsp:txXfrm>
        <a:off x="883916" y="1201672"/>
        <a:ext cx="7075560" cy="601076"/>
      </dsp:txXfrm>
    </dsp:sp>
    <dsp:sp modelId="{49EAC4F2-13B0-3243-85E3-1D130EB31F13}">
      <dsp:nvSpPr>
        <dsp:cNvPr id="0" name=""/>
        <dsp:cNvSpPr/>
      </dsp:nvSpPr>
      <dsp:spPr>
        <a:xfrm>
          <a:off x="508243" y="1126538"/>
          <a:ext cx="751345" cy="751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50BAE1-6568-3342-8AAD-6D9CC8C07897}">
      <dsp:nvSpPr>
        <dsp:cNvPr id="0" name=""/>
        <dsp:cNvSpPr/>
      </dsp:nvSpPr>
      <dsp:spPr>
        <a:xfrm>
          <a:off x="1016111" y="2102999"/>
          <a:ext cx="6943366" cy="6010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7105" tIns="78740" rIns="78740" bIns="78740" numCol="1" spcCol="1270" anchor="ctr" anchorCtr="0">
          <a:noAutofit/>
          <a:sp3d extrusionH="28000" prstMaterial="matte"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/>
            <a:t>Conectividad centrada en lo humano</a:t>
          </a:r>
        </a:p>
      </dsp:txBody>
      <dsp:txXfrm>
        <a:off x="1016111" y="2102999"/>
        <a:ext cx="6943366" cy="601076"/>
      </dsp:txXfrm>
    </dsp:sp>
    <dsp:sp modelId="{DEA4BA49-9EEE-354B-8A0E-13DDB6D28DBC}">
      <dsp:nvSpPr>
        <dsp:cNvPr id="0" name=""/>
        <dsp:cNvSpPr/>
      </dsp:nvSpPr>
      <dsp:spPr>
        <a:xfrm>
          <a:off x="640438" y="2027864"/>
          <a:ext cx="751345" cy="751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09AB3-15A5-3349-A1A3-5503AA0C79B9}">
      <dsp:nvSpPr>
        <dsp:cNvPr id="0" name=""/>
        <dsp:cNvSpPr/>
      </dsp:nvSpPr>
      <dsp:spPr>
        <a:xfrm>
          <a:off x="883916" y="3004325"/>
          <a:ext cx="7075560" cy="6010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7105" tIns="78740" rIns="78740" bIns="78740" numCol="1" spcCol="1270" anchor="ctr" anchorCtr="0">
          <a:noAutofit/>
          <a:sp3d extrusionH="28000" prstMaterial="matte"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/>
            <a:t>Conectividad con significado</a:t>
          </a:r>
        </a:p>
      </dsp:txBody>
      <dsp:txXfrm>
        <a:off x="883916" y="3004325"/>
        <a:ext cx="7075560" cy="601076"/>
      </dsp:txXfrm>
    </dsp:sp>
    <dsp:sp modelId="{F3C6B115-1F01-2A4A-956A-412639A6FB37}">
      <dsp:nvSpPr>
        <dsp:cNvPr id="0" name=""/>
        <dsp:cNvSpPr/>
      </dsp:nvSpPr>
      <dsp:spPr>
        <a:xfrm>
          <a:off x="508243" y="2929191"/>
          <a:ext cx="751345" cy="751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129C1-A5D9-4A4E-AEA0-3D72161B73E9}">
      <dsp:nvSpPr>
        <dsp:cNvPr id="0" name=""/>
        <dsp:cNvSpPr/>
      </dsp:nvSpPr>
      <dsp:spPr>
        <a:xfrm>
          <a:off x="453202" y="3905652"/>
          <a:ext cx="7506274" cy="6010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7105" tIns="78740" rIns="78740" bIns="78740" numCol="1" spcCol="1270" anchor="ctr" anchorCtr="0">
          <a:noAutofit/>
          <a:sp3d extrusionH="28000" prstMaterial="matte"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/>
            <a:t>Basada en datos</a:t>
          </a:r>
        </a:p>
      </dsp:txBody>
      <dsp:txXfrm>
        <a:off x="453202" y="3905652"/>
        <a:ext cx="7506274" cy="601076"/>
      </dsp:txXfrm>
    </dsp:sp>
    <dsp:sp modelId="{B99304D4-3C36-7A43-AD47-7BBEB7D714CD}">
      <dsp:nvSpPr>
        <dsp:cNvPr id="0" name=""/>
        <dsp:cNvSpPr/>
      </dsp:nvSpPr>
      <dsp:spPr>
        <a:xfrm>
          <a:off x="77529" y="3830517"/>
          <a:ext cx="751345" cy="751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0" name="Google Shape;16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b54fa549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gdb54fa549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37114-7DC8-543F-0A92-A8F167965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DF3E697-52C5-49A1-1EB2-A974D14F0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CA436F-C0BF-4D8B-9795-7185C76D0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F399CD-E876-3861-71D0-F48A75AA8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1A4007-19A5-D60A-DCCD-16F9B833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8279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2033D-4608-47C0-EA3A-CD3D7F3B6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101B42A-DD93-4E55-1F93-1E0C12C4B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F09543-CFBB-2436-9E35-16E94B72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F7728A-48F3-2866-832C-41701B47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78D820-E48F-60D4-19DE-71AF0718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5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8949518-C4C6-323F-F9D5-BBC7BFD22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EB3F83-61FB-DAD1-9C44-C6E58E7FE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90FAA3-AA63-4E4B-CAC2-C63C2182D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07B59A-AE14-0C3D-9AF0-D05F5A201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6D1818-0093-C99A-709A-0BAF0BC21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442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ontenido">
  <p:cSld name="Título y contenid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229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descripción" type="picTx">
  <p:cSld name="Imagen con descripción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03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AEDFF6-EBE6-3274-7100-3704ABDFF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31643E-2A1E-BBC1-68E3-DD3012C72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DAC9A3-7E0A-D66C-AD43-F6F4A6494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0E1174-E812-3CF7-AC88-E02F17A64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86EF90-603B-FFA4-C150-6D26A5F8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5139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BB2BD-DCF3-6533-5AEB-228870202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EE1110-F406-A02F-C81D-132F68A6F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658C5A-D247-3704-8F83-4A7CDAA47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C30BE1-6771-993B-1A9D-67C4401F9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A33CFC-5102-75C7-FFF9-BAB3DE862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251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EE0142-7106-A811-B3B2-58CA43581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CDDB27-DB5C-3BB8-C8FC-F242C79EA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FB5EC6-B3A9-0B09-23B3-A83D677FB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F6E82-D73F-6AF2-2B7D-134D47CD2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E4B1C9-1237-FC85-6C47-9DFBE7D9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65142C-27B2-2B18-6601-A4049E6E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8944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44CDE-810A-1CFE-E0E0-4D2280D5D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88443D-E4C5-09EF-BEAD-AB68B5A4F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D155F4-7CB4-6940-E9E0-75246EC5B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DE0A832-7856-E545-AB3B-589E8580FD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0B1F44-125E-1DEF-2394-D49FD372D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804E31C-F77A-403F-338F-56842A19D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CCEFA7-0DA1-BA92-FF7C-E8F1BABB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FB34024-E5D2-2777-6212-4A17E14C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2901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9742E1-97EB-FF29-6BE9-06BEC3EA5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BFC146-F89F-453D-79FD-E410FBA9D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0DCF34-FA80-6F9C-A6C3-2ECCAAB7D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8B29F7E-6021-40BB-BBBE-2A163CEF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1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BCA0713-AD01-E219-1D56-F115D72C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8D13E21-38AB-9140-FC5B-365BF6902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1F7732D-457E-D93B-9F2C-C56CFCB9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100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DF7639-EFCA-50BE-E555-EC15883E6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B6A9CE-8DAC-942D-CCAA-4EC10B95D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AC657CD-DBF4-80CD-2DC9-5C5448F01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2552B8C-A3DF-7A83-221F-EAEEC1BE9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4844E9-5CF2-B639-2D42-3E9F0B533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28A01C-C898-0503-5959-560535AA0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5505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583C21-C7B0-F465-AA80-C4AE5F60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D071970-DB39-8925-EC99-5761483D1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AD5F36-0056-F189-B0F3-E3702C44F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9C1D5-8156-3B68-D49E-72CC2BAC7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E64D0D-6BDA-4BFF-9EC0-5AB40A3F4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93D543-3796-5DF7-DA0A-C12CE9AF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0851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877C430-3AF5-8DF5-B286-E4FA9FF47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869B9F-B916-1450-D660-F51172AFE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B2D0F0-4435-468D-E280-C40782FC08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62A081-AF5B-C9C0-05BC-80465D46C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EC7435-1938-17FB-A463-80CB2F85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emf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00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37D197E-485E-48E0-ADA0-3F6DEB08AC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09" r="4334"/>
          <a:stretch/>
        </p:blipFill>
        <p:spPr>
          <a:xfrm>
            <a:off x="6228522" y="2223766"/>
            <a:ext cx="5963478" cy="46342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14504" y="2223764"/>
            <a:ext cx="6214017" cy="463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172" y="704531"/>
            <a:ext cx="3762375" cy="10953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4DFFF6E-40D5-43BB-BB90-D3DCD3F9CE5F}"/>
              </a:ext>
            </a:extLst>
          </p:cNvPr>
          <p:cNvSpPr/>
          <p:nvPr/>
        </p:nvSpPr>
        <p:spPr>
          <a:xfrm>
            <a:off x="6096000" y="2223768"/>
            <a:ext cx="6081495" cy="4634232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/>
              <a:t>      </a:t>
            </a:r>
            <a:endParaRPr lang="en-US"/>
          </a:p>
        </p:txBody>
      </p:sp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91A09AA2-CC9F-307E-47C1-F88A4EB2D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81" y="6096488"/>
            <a:ext cx="525810" cy="3514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61D4817-1181-6368-50F1-169899ADD604}"/>
              </a:ext>
            </a:extLst>
          </p:cNvPr>
          <p:cNvSpPr txBox="1"/>
          <p:nvPr/>
        </p:nvSpPr>
        <p:spPr>
          <a:xfrm>
            <a:off x="1166327" y="5980838"/>
            <a:ext cx="3340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0">
                <a:solidFill>
                  <a:srgbClr val="FFFFFF"/>
                </a:solidFill>
                <a:effectLst/>
                <a:latin typeface="Jura"/>
              </a:rPr>
              <a:t>BELLA II receives funding from the European Union through the </a:t>
            </a:r>
            <a:r>
              <a:rPr lang="en-US" sz="800" b="1" i="0" err="1">
                <a:solidFill>
                  <a:srgbClr val="FFFFFF"/>
                </a:solidFill>
                <a:effectLst/>
                <a:latin typeface="Jura"/>
              </a:rPr>
              <a:t>Neighbourhood</a:t>
            </a:r>
            <a:r>
              <a:rPr lang="en-US" sz="800" b="1" i="0">
                <a:solidFill>
                  <a:srgbClr val="FFFFFF"/>
                </a:solidFill>
                <a:effectLst/>
                <a:latin typeface="Jura"/>
              </a:rPr>
              <a:t>, Development and International Cooperation Instrument (NDICI), under agreement number 438-964 with DG-INTPA, signed in December 2022. The implementation period of BELLA II is 48 months.</a:t>
            </a:r>
            <a:endParaRPr lang="es-CL" sz="80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F6D435D-46DB-5E94-E597-D68D9BC52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0759" y="280668"/>
            <a:ext cx="27813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44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93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5BD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2" name="Google Shape;162;p17"/>
          <p:cNvPicPr preferRelativeResize="0"/>
          <p:nvPr/>
        </p:nvPicPr>
        <p:blipFill rotWithShape="1">
          <a:blip r:embed="rId3"/>
          <a:srcRect l="15613" t="6483" r="17896"/>
          <a:stretch/>
        </p:blipFill>
        <p:spPr>
          <a:xfrm>
            <a:off x="985400" y="643467"/>
            <a:ext cx="3129242" cy="2475653"/>
          </a:xfrm>
          <a:prstGeom prst="rect">
            <a:avLst/>
          </a:prstGeom>
          <a:noFill/>
        </p:spPr>
      </p:pic>
      <p:sp>
        <p:nvSpPr>
          <p:cNvPr id="198" name="Rectangle 197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5BD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7EB738-8AB1-3860-9508-77786EF72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49" y="3967268"/>
            <a:ext cx="3854945" cy="2033483"/>
          </a:xfrm>
          <a:prstGeom prst="rect">
            <a:avLst/>
          </a:prstGeom>
        </p:spPr>
      </p:pic>
      <p:sp>
        <p:nvSpPr>
          <p:cNvPr id="200" name="Rectangle 199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337656-BA10-384E-C435-266415268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273" y="650497"/>
            <a:ext cx="5571066" cy="5571066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1098CEC3-5EF8-544F-8B9B-EA650CB89A02}"/>
              </a:ext>
            </a:extLst>
          </p:cNvPr>
          <p:cNvSpPr/>
          <p:nvPr/>
        </p:nvSpPr>
        <p:spPr>
          <a:xfrm>
            <a:off x="9592236" y="4545106"/>
            <a:ext cx="98612" cy="896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2C42CF5-9A59-9614-4D3B-D66AF0341811}"/>
              </a:ext>
            </a:extLst>
          </p:cNvPr>
          <p:cNvSpPr/>
          <p:nvPr/>
        </p:nvSpPr>
        <p:spPr>
          <a:xfrm>
            <a:off x="9260541" y="5262282"/>
            <a:ext cx="98612" cy="806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2DCF00A-5787-FABD-2166-7B7049DA708E}"/>
              </a:ext>
            </a:extLst>
          </p:cNvPr>
          <p:cNvSpPr/>
          <p:nvPr/>
        </p:nvSpPr>
        <p:spPr>
          <a:xfrm>
            <a:off x="9041769" y="5217459"/>
            <a:ext cx="98612" cy="896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DEE85C8-B876-4B88-65CB-9F469691E52E}"/>
              </a:ext>
            </a:extLst>
          </p:cNvPr>
          <p:cNvSpPr/>
          <p:nvPr/>
        </p:nvSpPr>
        <p:spPr>
          <a:xfrm>
            <a:off x="8965570" y="5498797"/>
            <a:ext cx="98612" cy="896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6367234-33EA-5C68-B2DB-7035E03920E7}"/>
              </a:ext>
            </a:extLst>
          </p:cNvPr>
          <p:cNvSpPr/>
          <p:nvPr/>
        </p:nvSpPr>
        <p:spPr>
          <a:xfrm>
            <a:off x="8929711" y="4634753"/>
            <a:ext cx="98612" cy="896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984B5742-08FD-8880-1267-378E04F1A32E}"/>
              </a:ext>
            </a:extLst>
          </p:cNvPr>
          <p:cNvSpPr/>
          <p:nvPr/>
        </p:nvSpPr>
        <p:spPr>
          <a:xfrm>
            <a:off x="9005911" y="4202731"/>
            <a:ext cx="98612" cy="896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7A9DC3B-C18C-EBF1-4046-28638B73CD9C}"/>
              </a:ext>
            </a:extLst>
          </p:cNvPr>
          <p:cNvSpPr/>
          <p:nvPr/>
        </p:nvSpPr>
        <p:spPr>
          <a:xfrm>
            <a:off x="8787139" y="4157907"/>
            <a:ext cx="98612" cy="896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92F8605-732A-8180-45BA-22700560E0EF}"/>
              </a:ext>
            </a:extLst>
          </p:cNvPr>
          <p:cNvSpPr/>
          <p:nvPr/>
        </p:nvSpPr>
        <p:spPr>
          <a:xfrm>
            <a:off x="8662497" y="4104118"/>
            <a:ext cx="98612" cy="896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A9C1C9C9-F700-8E89-EAD5-7EFE1E746AF5}"/>
              </a:ext>
            </a:extLst>
          </p:cNvPr>
          <p:cNvSpPr/>
          <p:nvPr/>
        </p:nvSpPr>
        <p:spPr>
          <a:xfrm>
            <a:off x="8559403" y="3977591"/>
            <a:ext cx="98612" cy="896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DDDB879-CD6A-F173-35E6-EA7FC9E1C2ED}"/>
              </a:ext>
            </a:extLst>
          </p:cNvPr>
          <p:cNvSpPr/>
          <p:nvPr/>
        </p:nvSpPr>
        <p:spPr>
          <a:xfrm>
            <a:off x="8318219" y="3756212"/>
            <a:ext cx="98612" cy="896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B4B3CC25-3C21-B1F9-10E0-7E36EA6E4118}"/>
              </a:ext>
            </a:extLst>
          </p:cNvPr>
          <p:cNvSpPr/>
          <p:nvPr/>
        </p:nvSpPr>
        <p:spPr>
          <a:xfrm>
            <a:off x="7871012" y="3436030"/>
            <a:ext cx="2635623" cy="2771473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E970DBD-3424-35D8-3304-882A347B513B}"/>
              </a:ext>
            </a:extLst>
          </p:cNvPr>
          <p:cNvSpPr txBox="1"/>
          <p:nvPr/>
        </p:nvSpPr>
        <p:spPr>
          <a:xfrm>
            <a:off x="5986964" y="5176314"/>
            <a:ext cx="4859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>
                <a:solidFill>
                  <a:schemeClr val="bg1"/>
                </a:solidFill>
              </a:rPr>
              <a:t>Conectamos y articulamos el ecosistema digital </a:t>
            </a:r>
          </a:p>
          <a:p>
            <a:r>
              <a:rPr lang="es-CL">
                <a:solidFill>
                  <a:schemeClr val="bg1"/>
                </a:solidFill>
              </a:rPr>
              <a:t>Latinoamericano y del Caribe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8;gdb54fa549f_0_1">
            <a:extLst>
              <a:ext uri="{FF2B5EF4-FFF2-40B4-BE49-F238E27FC236}">
                <a16:creationId xmlns:a16="http://schemas.microsoft.com/office/drawing/2014/main" id="{A1420243-DC93-F8C3-FD95-16D91248F73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262" y="-452438"/>
            <a:ext cx="1237461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14504" y="0"/>
            <a:ext cx="12177496" cy="6858000"/>
          </a:xfrm>
          <a:prstGeom prst="rect">
            <a:avLst/>
          </a:prstGeom>
          <a:solidFill>
            <a:srgbClr val="A8DA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424" y="292387"/>
            <a:ext cx="2998460" cy="872969"/>
          </a:xfrm>
          <a:prstGeom prst="rect">
            <a:avLst/>
          </a:prstGeom>
        </p:spPr>
      </p:pic>
      <p:sp>
        <p:nvSpPr>
          <p:cNvPr id="27" name="Arco 26">
            <a:extLst>
              <a:ext uri="{FF2B5EF4-FFF2-40B4-BE49-F238E27FC236}">
                <a16:creationId xmlns:a16="http://schemas.microsoft.com/office/drawing/2014/main" id="{03AE7EDB-81E1-ACC2-1B52-317120C59C0F}"/>
              </a:ext>
            </a:extLst>
          </p:cNvPr>
          <p:cNvSpPr/>
          <p:nvPr/>
        </p:nvSpPr>
        <p:spPr>
          <a:xfrm>
            <a:off x="4875406" y="3625640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126661-2349-AA56-74EB-857D4336B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023" y="1359073"/>
            <a:ext cx="6852457" cy="5071531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A6B9E28-BFAA-BF1E-AFAB-00B0F1C47BD7}"/>
              </a:ext>
            </a:extLst>
          </p:cNvPr>
          <p:cNvSpPr/>
          <p:nvPr/>
        </p:nvSpPr>
        <p:spPr>
          <a:xfrm>
            <a:off x="3163146" y="1058780"/>
            <a:ext cx="4705507" cy="4920916"/>
          </a:xfrm>
          <a:prstGeom prst="ellipse">
            <a:avLst/>
          </a:prstGeom>
          <a:solidFill>
            <a:schemeClr val="accent4">
              <a:lumMod val="20000"/>
              <a:lumOff val="80000"/>
              <a:alpha val="2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515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14504" y="0"/>
            <a:ext cx="12177496" cy="6858000"/>
          </a:xfrm>
          <a:prstGeom prst="rect">
            <a:avLst/>
          </a:prstGeom>
          <a:solidFill>
            <a:srgbClr val="A8DA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424" y="292387"/>
            <a:ext cx="2998460" cy="872969"/>
          </a:xfrm>
          <a:prstGeom prst="rect">
            <a:avLst/>
          </a:prstGeom>
        </p:spPr>
      </p:pic>
      <p:sp>
        <p:nvSpPr>
          <p:cNvPr id="27" name="Arco 26">
            <a:extLst>
              <a:ext uri="{FF2B5EF4-FFF2-40B4-BE49-F238E27FC236}">
                <a16:creationId xmlns:a16="http://schemas.microsoft.com/office/drawing/2014/main" id="{03AE7EDB-81E1-ACC2-1B52-317120C59C0F}"/>
              </a:ext>
            </a:extLst>
          </p:cNvPr>
          <p:cNvSpPr/>
          <p:nvPr/>
        </p:nvSpPr>
        <p:spPr>
          <a:xfrm>
            <a:off x="4875406" y="3625640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126661-2349-AA56-74EB-857D4336B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023" y="1359073"/>
            <a:ext cx="6852457" cy="5071531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A6B9E28-BFAA-BF1E-AFAB-00B0F1C47BD7}"/>
              </a:ext>
            </a:extLst>
          </p:cNvPr>
          <p:cNvSpPr/>
          <p:nvPr/>
        </p:nvSpPr>
        <p:spPr>
          <a:xfrm>
            <a:off x="6631397" y="4956367"/>
            <a:ext cx="2502555" cy="1667954"/>
          </a:xfrm>
          <a:prstGeom prst="ellipse">
            <a:avLst/>
          </a:prstGeom>
          <a:solidFill>
            <a:schemeClr val="accent4">
              <a:lumMod val="20000"/>
              <a:lumOff val="80000"/>
              <a:alpha val="2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1631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14504" y="0"/>
            <a:ext cx="12177496" cy="6858000"/>
          </a:xfrm>
          <a:prstGeom prst="rect">
            <a:avLst/>
          </a:prstGeom>
          <a:solidFill>
            <a:srgbClr val="A8DA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424" y="292387"/>
            <a:ext cx="2998460" cy="872969"/>
          </a:xfrm>
          <a:prstGeom prst="rect">
            <a:avLst/>
          </a:prstGeom>
        </p:spPr>
      </p:pic>
      <p:sp>
        <p:nvSpPr>
          <p:cNvPr id="27" name="Arco 26">
            <a:extLst>
              <a:ext uri="{FF2B5EF4-FFF2-40B4-BE49-F238E27FC236}">
                <a16:creationId xmlns:a16="http://schemas.microsoft.com/office/drawing/2014/main" id="{03AE7EDB-81E1-ACC2-1B52-317120C59C0F}"/>
              </a:ext>
            </a:extLst>
          </p:cNvPr>
          <p:cNvSpPr/>
          <p:nvPr/>
        </p:nvSpPr>
        <p:spPr>
          <a:xfrm>
            <a:off x="4875406" y="3625640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126661-2349-AA56-74EB-857D4336B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023" y="1359073"/>
            <a:ext cx="6852457" cy="5071531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A6B9E28-BFAA-BF1E-AFAB-00B0F1C47BD7}"/>
              </a:ext>
            </a:extLst>
          </p:cNvPr>
          <p:cNvSpPr/>
          <p:nvPr/>
        </p:nvSpPr>
        <p:spPr>
          <a:xfrm>
            <a:off x="5395965" y="4569767"/>
            <a:ext cx="1778558" cy="1667954"/>
          </a:xfrm>
          <a:prstGeom prst="ellipse">
            <a:avLst/>
          </a:prstGeom>
          <a:solidFill>
            <a:schemeClr val="accent4">
              <a:lumMod val="20000"/>
              <a:lumOff val="80000"/>
              <a:alpha val="2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5662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14504" y="0"/>
            <a:ext cx="12177496" cy="6858000"/>
          </a:xfrm>
          <a:prstGeom prst="rect">
            <a:avLst/>
          </a:prstGeom>
          <a:solidFill>
            <a:srgbClr val="1808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424" y="292387"/>
            <a:ext cx="2998460" cy="872969"/>
          </a:xfrm>
          <a:prstGeom prst="rect">
            <a:avLst/>
          </a:prstGeom>
        </p:spPr>
      </p:pic>
      <p:sp>
        <p:nvSpPr>
          <p:cNvPr id="27" name="Arco 26">
            <a:extLst>
              <a:ext uri="{FF2B5EF4-FFF2-40B4-BE49-F238E27FC236}">
                <a16:creationId xmlns:a16="http://schemas.microsoft.com/office/drawing/2014/main" id="{03AE7EDB-81E1-ACC2-1B52-317120C59C0F}"/>
              </a:ext>
            </a:extLst>
          </p:cNvPr>
          <p:cNvSpPr/>
          <p:nvPr/>
        </p:nvSpPr>
        <p:spPr>
          <a:xfrm>
            <a:off x="4875406" y="3625640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E87016-1F78-2F2D-79FC-C5C55993A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654" y="1203214"/>
            <a:ext cx="8775626" cy="4936290"/>
          </a:xfrm>
          <a:prstGeom prst="rect">
            <a:avLst/>
          </a:prstGeom>
          <a:effectLst>
            <a:softEdge rad="86917"/>
          </a:effec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79C251E9-95BE-ADD1-E640-9067A662FF1B}"/>
              </a:ext>
            </a:extLst>
          </p:cNvPr>
          <p:cNvSpPr/>
          <p:nvPr/>
        </p:nvSpPr>
        <p:spPr>
          <a:xfrm>
            <a:off x="5168347" y="3429000"/>
            <a:ext cx="715617" cy="1429247"/>
          </a:xfrm>
          <a:prstGeom prst="ellipse">
            <a:avLst/>
          </a:prstGeom>
          <a:solidFill>
            <a:schemeClr val="accent4">
              <a:lumMod val="60000"/>
              <a:lumOff val="40000"/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3000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14504" y="0"/>
            <a:ext cx="12177496" cy="6858000"/>
          </a:xfrm>
          <a:prstGeom prst="rect">
            <a:avLst/>
          </a:prstGeom>
          <a:solidFill>
            <a:srgbClr val="0C21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418E6E32-CDBC-BB2E-6113-4B37FA1EB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052" y="406400"/>
            <a:ext cx="7772400" cy="621792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D59F82ED-3085-129C-149B-B41666978258}"/>
              </a:ext>
            </a:extLst>
          </p:cNvPr>
          <p:cNvSpPr/>
          <p:nvPr/>
        </p:nvSpPr>
        <p:spPr>
          <a:xfrm>
            <a:off x="7732643" y="3776870"/>
            <a:ext cx="1470992" cy="1530626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424" y="292387"/>
            <a:ext cx="2998460" cy="87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6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14504" y="0"/>
            <a:ext cx="12177496" cy="6858000"/>
          </a:xfrm>
          <a:prstGeom prst="rect">
            <a:avLst/>
          </a:prstGeom>
          <a:solidFill>
            <a:srgbClr val="89B3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424" y="292387"/>
            <a:ext cx="2998460" cy="87296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FF698E6-BD00-F48E-A83B-BCA87C561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850" y="1815567"/>
            <a:ext cx="8340300" cy="3964147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CF7E4B57-0C4A-B8D5-FA07-A1EDDECF4B17}"/>
              </a:ext>
            </a:extLst>
          </p:cNvPr>
          <p:cNvSpPr/>
          <p:nvPr/>
        </p:nvSpPr>
        <p:spPr>
          <a:xfrm>
            <a:off x="2325167" y="2046645"/>
            <a:ext cx="8166370" cy="3523976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2153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14504" y="0"/>
            <a:ext cx="12177496" cy="6858000"/>
          </a:xfrm>
          <a:prstGeom prst="rect">
            <a:avLst/>
          </a:prstGeom>
          <a:solidFill>
            <a:srgbClr val="1808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424" y="292387"/>
            <a:ext cx="2998460" cy="87296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F38A91E6-B7CC-65D2-E5AF-7B6CABB8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3933" y="169927"/>
            <a:ext cx="6841435" cy="1325563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Objetivos del diálogo del Salvador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378E46-F6D0-0A0B-5A69-F4E7F9657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>
                <a:solidFill>
                  <a:schemeClr val="bg1"/>
                </a:solidFill>
              </a:rPr>
              <a:t>Avanzar en una visión compartida del ecosistema digital que deseamos construir y fortalecer para Latinoamérica y El Caribe</a:t>
            </a:r>
          </a:p>
          <a:p>
            <a:r>
              <a:rPr lang="es-CL">
                <a:solidFill>
                  <a:schemeClr val="bg1"/>
                </a:solidFill>
              </a:rPr>
              <a:t>Identificar oportunidades de cooperación regionales</a:t>
            </a:r>
          </a:p>
          <a:p>
            <a:r>
              <a:rPr lang="es-CL">
                <a:solidFill>
                  <a:schemeClr val="bg1"/>
                </a:solidFill>
              </a:rPr>
              <a:t>Fomentar la Colaboración</a:t>
            </a:r>
          </a:p>
          <a:p>
            <a:r>
              <a:rPr lang="es-CL">
                <a:solidFill>
                  <a:schemeClr val="bg1"/>
                </a:solidFill>
              </a:rPr>
              <a:t>Desarrollar soluciones prácticas</a:t>
            </a:r>
          </a:p>
          <a:p>
            <a:r>
              <a:rPr lang="es-CL">
                <a:solidFill>
                  <a:schemeClr val="bg1"/>
                </a:solidFill>
              </a:rPr>
              <a:t>Habilitar hojas de ruta </a:t>
            </a:r>
            <a:r>
              <a:rPr lang="es-CL" err="1">
                <a:solidFill>
                  <a:schemeClr val="bg1"/>
                </a:solidFill>
              </a:rPr>
              <a:t>emprendibles</a:t>
            </a:r>
            <a:endParaRPr lang="es-CL">
              <a:solidFill>
                <a:schemeClr val="bg1"/>
              </a:solidFill>
            </a:endParaRPr>
          </a:p>
          <a:p>
            <a:r>
              <a:rPr lang="es-CL">
                <a:solidFill>
                  <a:schemeClr val="bg1"/>
                </a:solidFill>
              </a:rPr>
              <a:t>Fomentar la innovación</a:t>
            </a:r>
          </a:p>
        </p:txBody>
      </p:sp>
    </p:spTree>
    <p:extLst>
      <p:ext uri="{BB962C8B-B14F-4D97-AF65-F5344CB8AC3E}">
        <p14:creationId xmlns:p14="http://schemas.microsoft.com/office/powerpoint/2010/main" val="1016248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14504" y="0"/>
            <a:ext cx="12177496" cy="6858000"/>
          </a:xfrm>
          <a:prstGeom prst="rect">
            <a:avLst/>
          </a:prstGeom>
          <a:solidFill>
            <a:srgbClr val="1808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424" y="292387"/>
            <a:ext cx="2998460" cy="87296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F38A91E6-B7CC-65D2-E5AF-7B6CABB8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3933" y="169927"/>
            <a:ext cx="6841435" cy="1325563"/>
          </a:xfrm>
        </p:spPr>
        <p:txBody>
          <a:bodyPr/>
          <a:lstStyle/>
          <a:p>
            <a:r>
              <a:rPr lang="es-CL">
                <a:solidFill>
                  <a:schemeClr val="bg1"/>
                </a:solidFill>
              </a:rPr>
              <a:t>Ejes estratégicos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E38A2783-21BC-8017-6C02-D613085E7D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0667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24691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424" y="292387"/>
            <a:ext cx="2998460" cy="87296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B9129D71-45F5-675B-0B33-A211A9BFE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541" y="1165356"/>
            <a:ext cx="6152577" cy="4922062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B2B66356-57CB-BFC1-1635-A6649F6E4FF2}"/>
              </a:ext>
            </a:extLst>
          </p:cNvPr>
          <p:cNvSpPr txBox="1"/>
          <p:nvPr/>
        </p:nvSpPr>
        <p:spPr>
          <a:xfrm>
            <a:off x="3776358" y="3105834"/>
            <a:ext cx="4732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Ecosistemas Digitales</a:t>
            </a:r>
          </a:p>
        </p:txBody>
      </p:sp>
    </p:spTree>
    <p:extLst>
      <p:ext uri="{BB962C8B-B14F-4D97-AF65-F5344CB8AC3E}">
        <p14:creationId xmlns:p14="http://schemas.microsoft.com/office/powerpoint/2010/main" val="1234367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14504" y="1156"/>
            <a:ext cx="12177496" cy="6858000"/>
          </a:xfrm>
          <a:prstGeom prst="rect">
            <a:avLst/>
          </a:prstGeom>
          <a:solidFill>
            <a:srgbClr val="1808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4450" y="1320949"/>
            <a:ext cx="5413804" cy="157617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Google Shape;331;p32">
            <a:extLst>
              <a:ext uri="{FF2B5EF4-FFF2-40B4-BE49-F238E27FC236}">
                <a16:creationId xmlns:a16="http://schemas.microsoft.com/office/drawing/2014/main" id="{EFB88A50-E433-81FE-454B-5DEB389DA073}"/>
              </a:ext>
            </a:extLst>
          </p:cNvPr>
          <p:cNvSpPr txBox="1"/>
          <p:nvPr/>
        </p:nvSpPr>
        <p:spPr>
          <a:xfrm>
            <a:off x="750024" y="2926079"/>
            <a:ext cx="10448700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8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¡Gracias!</a:t>
            </a:r>
            <a:endParaRPr sz="8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294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2"/>
          <p:cNvSpPr/>
          <p:nvPr/>
        </p:nvSpPr>
        <p:spPr>
          <a:xfrm>
            <a:off x="-102742" y="0"/>
            <a:ext cx="12441899" cy="6891000"/>
          </a:xfrm>
          <a:prstGeom prst="rect">
            <a:avLst/>
          </a:prstGeom>
          <a:solidFill>
            <a:srgbClr val="FF642B"/>
          </a:solidFill>
          <a:ln w="12700" cap="flat" cmpd="sng">
            <a:solidFill>
              <a:srgbClr val="2F528F">
                <a:alpha val="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2"/>
          <p:cNvSpPr txBox="1"/>
          <p:nvPr/>
        </p:nvSpPr>
        <p:spPr>
          <a:xfrm>
            <a:off x="750024" y="2926079"/>
            <a:ext cx="10448700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8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¡Gracias!</a:t>
            </a:r>
            <a:endParaRPr sz="8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6270" y="1088986"/>
            <a:ext cx="3916209" cy="133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B9129D71-45F5-675B-0B33-A211A9BFE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115" y="2640054"/>
            <a:ext cx="2289705" cy="183176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CCD92FA-6975-C230-DA01-CA5CD95B3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266" y="865440"/>
            <a:ext cx="1144852" cy="91588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E3BFF8F-0B65-E6C0-F2FE-283F41A4C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1953" y="2303716"/>
            <a:ext cx="656513" cy="52521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6E505F6-01DD-E3BD-FAC2-6A214036C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654" y="1913046"/>
            <a:ext cx="656513" cy="52521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524B7F0-238F-241C-3130-BCC09AD86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168" y="3317859"/>
            <a:ext cx="496114" cy="39689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091B88B-7474-57CA-1303-E4676C3CF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741" y="5076680"/>
            <a:ext cx="656513" cy="5252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52E4FC9-F699-D8CB-B17A-AFF824C70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424" y="292387"/>
            <a:ext cx="2998460" cy="87296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0024E5D-F456-C38F-54E5-AF0D449481EC}"/>
              </a:ext>
            </a:extLst>
          </p:cNvPr>
          <p:cNvSpPr txBox="1"/>
          <p:nvPr/>
        </p:nvSpPr>
        <p:spPr>
          <a:xfrm>
            <a:off x="6096000" y="1174921"/>
            <a:ext cx="476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chemeClr val="bg1"/>
                </a:solidFill>
              </a:rPr>
              <a:t>Débilmente Acoplado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A726A0-F08A-A383-1997-1C22A6EFD319}"/>
              </a:ext>
            </a:extLst>
          </p:cNvPr>
          <p:cNvSpPr txBox="1"/>
          <p:nvPr/>
        </p:nvSpPr>
        <p:spPr>
          <a:xfrm>
            <a:off x="8340859" y="5669394"/>
            <a:ext cx="2269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dirty="0">
                <a:solidFill>
                  <a:schemeClr val="bg1"/>
                </a:solidFill>
              </a:rPr>
              <a:t>Abierto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94903BE-C0CE-38D9-4B04-78841E1489B1}"/>
              </a:ext>
            </a:extLst>
          </p:cNvPr>
          <p:cNvSpPr txBox="1"/>
          <p:nvPr/>
        </p:nvSpPr>
        <p:spPr>
          <a:xfrm>
            <a:off x="3021811" y="3045983"/>
            <a:ext cx="2736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Orientado por la demanda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5FE4AA5-9680-850C-1BCE-8517A3115ACD}"/>
              </a:ext>
            </a:extLst>
          </p:cNvPr>
          <p:cNvSpPr txBox="1"/>
          <p:nvPr/>
        </p:nvSpPr>
        <p:spPr>
          <a:xfrm>
            <a:off x="370433" y="4480086"/>
            <a:ext cx="476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chemeClr val="bg1"/>
                </a:solidFill>
              </a:rPr>
              <a:t>Organizado en Dominios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CEDBDD3-8C0D-CCE8-436C-C0C65EAA50D6}"/>
              </a:ext>
            </a:extLst>
          </p:cNvPr>
          <p:cNvSpPr txBox="1"/>
          <p:nvPr/>
        </p:nvSpPr>
        <p:spPr>
          <a:xfrm>
            <a:off x="8097417" y="319644"/>
            <a:ext cx="4765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solidFill>
                  <a:schemeClr val="bg1"/>
                </a:solidFill>
              </a:rPr>
              <a:t>Auto-organizados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C651212-3F6E-1DD3-5ED2-59DE538C6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889287" y="2175651"/>
            <a:ext cx="796068" cy="75615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D8609714-66A7-181A-D60E-096B8C7F2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00950" y="1842051"/>
            <a:ext cx="486033" cy="461665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D1988480-1E44-70D9-6030-667DD5C73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389837" y="4200580"/>
            <a:ext cx="919046" cy="87296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EBF5C724-7504-E7F3-FFF1-A06037109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698720" y="4728921"/>
            <a:ext cx="919046" cy="872969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9D653DCF-625F-77B2-F98B-69C95D38B1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5652" y="3316630"/>
            <a:ext cx="431765" cy="643190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02B9EC8D-846B-4F88-FD0A-E6F4D214A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4860" y="5616079"/>
            <a:ext cx="431765" cy="64319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7F50AFD5-CFFC-6101-0679-438374190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3765" y="1149690"/>
            <a:ext cx="309910" cy="461665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A28ECEA5-4815-F371-F782-F794E65D5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113" y="6050985"/>
            <a:ext cx="431765" cy="643190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CB401C86-0B60-AB39-1CF9-10FB107DA6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1246" y="4758110"/>
            <a:ext cx="652945" cy="630877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08DEE044-3B2B-8CAF-ECD5-EA127F2E94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8016" y="2987394"/>
            <a:ext cx="404385" cy="390718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BBB02C49-C46B-D96C-6214-17347AE515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2410" y="627421"/>
            <a:ext cx="326473" cy="315439"/>
          </a:xfrm>
          <a:prstGeom prst="rect">
            <a:avLst/>
          </a:prstGeom>
        </p:spPr>
      </p:pic>
      <p:sp>
        <p:nvSpPr>
          <p:cNvPr id="51" name="Rectángulo 50">
            <a:extLst>
              <a:ext uri="{FF2B5EF4-FFF2-40B4-BE49-F238E27FC236}">
                <a16:creationId xmlns:a16="http://schemas.microsoft.com/office/drawing/2014/main" id="{903C1883-08EE-6C45-C143-38AD92B8F4A9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s-MX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8E854222-9A8F-A19B-63C5-3A6F6780C862}"/>
              </a:ext>
            </a:extLst>
          </p:cNvPr>
          <p:cNvSpPr txBox="1"/>
          <p:nvPr/>
        </p:nvSpPr>
        <p:spPr>
          <a:xfrm rot="20914888">
            <a:off x="2027707" y="5614487"/>
            <a:ext cx="1153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10010001</a:t>
            </a:r>
          </a:p>
        </p:txBody>
      </p:sp>
    </p:spTree>
    <p:extLst>
      <p:ext uri="{BB962C8B-B14F-4D97-AF65-F5344CB8AC3E}">
        <p14:creationId xmlns:p14="http://schemas.microsoft.com/office/powerpoint/2010/main" val="2965460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14504" y="0"/>
            <a:ext cx="12177496" cy="6858000"/>
          </a:xfrm>
          <a:prstGeom prst="rect">
            <a:avLst/>
          </a:prstGeom>
          <a:solidFill>
            <a:srgbClr val="0D00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424" y="292387"/>
            <a:ext cx="2998460" cy="8729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0C38424-BCE9-8333-412D-14190130A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248" y="1165356"/>
            <a:ext cx="4798230" cy="479823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97CA2C7A-79E2-EB0A-B6F0-6B0A8EF948CE}"/>
              </a:ext>
            </a:extLst>
          </p:cNvPr>
          <p:cNvSpPr/>
          <p:nvPr/>
        </p:nvSpPr>
        <p:spPr>
          <a:xfrm>
            <a:off x="5827363" y="2045777"/>
            <a:ext cx="836908" cy="914400"/>
          </a:xfrm>
          <a:prstGeom prst="ellipse">
            <a:avLst/>
          </a:prstGeom>
          <a:solidFill>
            <a:schemeClr val="accent1">
              <a:alpha val="45501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0F88833-BB94-4CFD-5BC7-96E97639DA46}"/>
              </a:ext>
            </a:extLst>
          </p:cNvPr>
          <p:cNvSpPr/>
          <p:nvPr/>
        </p:nvSpPr>
        <p:spPr>
          <a:xfrm>
            <a:off x="4237351" y="2836191"/>
            <a:ext cx="1549830" cy="2464230"/>
          </a:xfrm>
          <a:prstGeom prst="ellipse">
            <a:avLst/>
          </a:prstGeom>
          <a:solidFill>
            <a:schemeClr val="accent1">
              <a:alpha val="34153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6811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0" y="0"/>
            <a:ext cx="12177496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424" y="292387"/>
            <a:ext cx="2998460" cy="87296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1" name="Diagrama 40">
            <a:extLst>
              <a:ext uri="{FF2B5EF4-FFF2-40B4-BE49-F238E27FC236}">
                <a16:creationId xmlns:a16="http://schemas.microsoft.com/office/drawing/2014/main" id="{ADEF2AFA-D037-5976-8944-14E37973B6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0251673"/>
              </p:ext>
            </p:extLst>
          </p:nvPr>
        </p:nvGraphicFramePr>
        <p:xfrm>
          <a:off x="2668194" y="549521"/>
          <a:ext cx="8026400" cy="4807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2739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14504" y="0"/>
            <a:ext cx="12177496" cy="6858000"/>
          </a:xfrm>
          <a:prstGeom prst="rect">
            <a:avLst/>
          </a:prstGeom>
          <a:solidFill>
            <a:srgbClr val="5B5B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424" y="292387"/>
            <a:ext cx="2998460" cy="872969"/>
          </a:xfrm>
          <a:prstGeom prst="rect">
            <a:avLst/>
          </a:prstGeom>
        </p:spPr>
      </p:pic>
      <p:sp>
        <p:nvSpPr>
          <p:cNvPr id="27" name="Arco 26">
            <a:extLst>
              <a:ext uri="{FF2B5EF4-FFF2-40B4-BE49-F238E27FC236}">
                <a16:creationId xmlns:a16="http://schemas.microsoft.com/office/drawing/2014/main" id="{03AE7EDB-81E1-ACC2-1B52-317120C59C0F}"/>
              </a:ext>
            </a:extLst>
          </p:cNvPr>
          <p:cNvSpPr/>
          <p:nvPr/>
        </p:nvSpPr>
        <p:spPr>
          <a:xfrm>
            <a:off x="4875406" y="3625640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8C4BA0E8-ADD4-4117-011D-FB3EEF9ED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933" y="1244480"/>
            <a:ext cx="4808037" cy="480803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201381BA-FC53-992C-1B8A-B7FBBF0A506B}"/>
              </a:ext>
            </a:extLst>
          </p:cNvPr>
          <p:cNvSpPr txBox="1"/>
          <p:nvPr/>
        </p:nvSpPr>
        <p:spPr>
          <a:xfrm>
            <a:off x="4832921" y="1307633"/>
            <a:ext cx="2526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>
                <a:solidFill>
                  <a:schemeClr val="bg1">
                    <a:lumMod val="85000"/>
                  </a:schemeClr>
                </a:solidFill>
              </a:rPr>
              <a:t>Coinversión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DFF4034-08EB-C173-A3F5-A34CC8753FD7}"/>
              </a:ext>
            </a:extLst>
          </p:cNvPr>
          <p:cNvSpPr txBox="1"/>
          <p:nvPr/>
        </p:nvSpPr>
        <p:spPr>
          <a:xfrm>
            <a:off x="7877938" y="3048333"/>
            <a:ext cx="3619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>
                <a:solidFill>
                  <a:schemeClr val="bg1">
                    <a:lumMod val="85000"/>
                  </a:schemeClr>
                </a:solidFill>
              </a:rPr>
              <a:t>Creación de nueva infraestructura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BE026CA-9D0F-6969-2D68-1635DABEE990}"/>
              </a:ext>
            </a:extLst>
          </p:cNvPr>
          <p:cNvSpPr txBox="1"/>
          <p:nvPr/>
        </p:nvSpPr>
        <p:spPr>
          <a:xfrm>
            <a:off x="1175247" y="2991332"/>
            <a:ext cx="3619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>
                <a:solidFill>
                  <a:schemeClr val="bg1">
                    <a:lumMod val="85000"/>
                  </a:schemeClr>
                </a:solidFill>
              </a:rPr>
              <a:t>Reducción de la brecha digital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FA98A5-F523-78C2-2C2E-B917FC10CC08}"/>
              </a:ext>
            </a:extLst>
          </p:cNvPr>
          <p:cNvSpPr txBox="1"/>
          <p:nvPr/>
        </p:nvSpPr>
        <p:spPr>
          <a:xfrm>
            <a:off x="4496829" y="5175355"/>
            <a:ext cx="3619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>
                <a:solidFill>
                  <a:schemeClr val="bg1">
                    <a:lumMod val="85000"/>
                  </a:schemeClr>
                </a:solidFill>
              </a:rPr>
              <a:t>Alto Impacto Social</a:t>
            </a:r>
          </a:p>
        </p:txBody>
      </p:sp>
    </p:spTree>
    <p:extLst>
      <p:ext uri="{BB962C8B-B14F-4D97-AF65-F5344CB8AC3E}">
        <p14:creationId xmlns:p14="http://schemas.microsoft.com/office/powerpoint/2010/main" val="3132665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14504" y="0"/>
            <a:ext cx="12177496" cy="6858000"/>
          </a:xfrm>
          <a:prstGeom prst="rect">
            <a:avLst/>
          </a:prstGeom>
          <a:solidFill>
            <a:srgbClr val="1808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C4012C-AD26-ABA6-3D51-0A70A8DBA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660" y="0"/>
            <a:ext cx="677668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424" y="292387"/>
            <a:ext cx="2998460" cy="872969"/>
          </a:xfrm>
          <a:prstGeom prst="rect">
            <a:avLst/>
          </a:prstGeom>
        </p:spPr>
      </p:pic>
      <p:sp>
        <p:nvSpPr>
          <p:cNvPr id="27" name="Arco 26">
            <a:extLst>
              <a:ext uri="{FF2B5EF4-FFF2-40B4-BE49-F238E27FC236}">
                <a16:creationId xmlns:a16="http://schemas.microsoft.com/office/drawing/2014/main" id="{03AE7EDB-81E1-ACC2-1B52-317120C59C0F}"/>
              </a:ext>
            </a:extLst>
          </p:cNvPr>
          <p:cNvSpPr/>
          <p:nvPr/>
        </p:nvSpPr>
        <p:spPr>
          <a:xfrm>
            <a:off x="4875406" y="3625640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AE96711-F9D3-5C2E-E449-E3C5043BA21E}"/>
              </a:ext>
            </a:extLst>
          </p:cNvPr>
          <p:cNvCxnSpPr>
            <a:cxnSpLocks/>
          </p:cNvCxnSpPr>
          <p:nvPr/>
        </p:nvCxnSpPr>
        <p:spPr>
          <a:xfrm flipV="1">
            <a:off x="4875406" y="3048000"/>
            <a:ext cx="902542" cy="57764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654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14504" y="0"/>
            <a:ext cx="12177496" cy="1371602"/>
          </a:xfrm>
          <a:prstGeom prst="rect">
            <a:avLst/>
          </a:prstGeom>
          <a:solidFill>
            <a:srgbClr val="1808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424" y="292387"/>
            <a:ext cx="2998460" cy="872969"/>
          </a:xfrm>
          <a:prstGeom prst="rect">
            <a:avLst/>
          </a:prstGeom>
        </p:spPr>
      </p:pic>
      <p:sp>
        <p:nvSpPr>
          <p:cNvPr id="27" name="Arco 26">
            <a:extLst>
              <a:ext uri="{FF2B5EF4-FFF2-40B4-BE49-F238E27FC236}">
                <a16:creationId xmlns:a16="http://schemas.microsoft.com/office/drawing/2014/main" id="{03AE7EDB-81E1-ACC2-1B52-317120C59C0F}"/>
              </a:ext>
            </a:extLst>
          </p:cNvPr>
          <p:cNvSpPr/>
          <p:nvPr/>
        </p:nvSpPr>
        <p:spPr>
          <a:xfrm>
            <a:off x="4875406" y="3625640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40FEA74-4B13-22D4-2D63-414479E7E7F2}"/>
              </a:ext>
            </a:extLst>
          </p:cNvPr>
          <p:cNvSpPr/>
          <p:nvPr/>
        </p:nvSpPr>
        <p:spPr>
          <a:xfrm>
            <a:off x="14504" y="1371602"/>
            <a:ext cx="12162992" cy="54863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BD6A7CA-4A71-544A-1810-01209BA4C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5769"/>
                    </a14:imgEffect>
                    <a14:imgEffect>
                      <a14:saturation sat="3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40289" y="-4249611"/>
            <a:ext cx="15357221" cy="15357221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1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flat" dir="t"/>
          </a:scene3d>
          <a:sp3d contourW="12700">
            <a:bevelT prst="angle"/>
            <a:contourClr>
              <a:srgbClr val="FF0000"/>
            </a:contourClr>
          </a:sp3d>
        </p:spPr>
      </p:pic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79EB31E3-797E-EE35-BFF3-A0E135FA08A4}"/>
              </a:ext>
            </a:extLst>
          </p:cNvPr>
          <p:cNvCxnSpPr/>
          <p:nvPr/>
        </p:nvCxnSpPr>
        <p:spPr>
          <a:xfrm flipV="1">
            <a:off x="8277726" y="1732547"/>
            <a:ext cx="3899770" cy="2190483"/>
          </a:xfrm>
          <a:prstGeom prst="line">
            <a:avLst/>
          </a:prstGeom>
          <a:ln w="38100" cmpd="thickThin">
            <a:gradFill flip="none" rotWithShape="1">
              <a:gsLst>
                <a:gs pos="0">
                  <a:schemeClr val="accent5">
                    <a:alpha val="87000"/>
                    <a:lumMod val="0"/>
                    <a:lumOff val="100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scene3d>
            <a:camera prst="orthographicFront"/>
            <a:lightRig rig="freezing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7CFBBD75-50C8-BC3F-E9D5-37654AF21E31}"/>
              </a:ext>
            </a:extLst>
          </p:cNvPr>
          <p:cNvCxnSpPr>
            <a:cxnSpLocks/>
          </p:cNvCxnSpPr>
          <p:nvPr/>
        </p:nvCxnSpPr>
        <p:spPr>
          <a:xfrm>
            <a:off x="8277726" y="3923030"/>
            <a:ext cx="395485" cy="287909"/>
          </a:xfrm>
          <a:prstGeom prst="line">
            <a:avLst/>
          </a:prstGeom>
          <a:ln w="63500" cmpd="thinThick"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3794DB6D-0689-F46B-B344-1BF462C000C7}"/>
              </a:ext>
            </a:extLst>
          </p:cNvPr>
          <p:cNvCxnSpPr>
            <a:cxnSpLocks/>
          </p:cNvCxnSpPr>
          <p:nvPr/>
        </p:nvCxnSpPr>
        <p:spPr>
          <a:xfrm>
            <a:off x="8673211" y="4210939"/>
            <a:ext cx="184277" cy="14160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D1CC9360-77C5-AF52-55B8-2D673C869C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7974" y="3923030"/>
            <a:ext cx="429514" cy="429514"/>
          </a:xfrm>
          <a:prstGeom prst="rect">
            <a:avLst/>
          </a:prstGeom>
        </p:spPr>
      </p:pic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21BD5DE5-7D19-0934-BE53-9F99F3B5CA23}"/>
              </a:ext>
            </a:extLst>
          </p:cNvPr>
          <p:cNvCxnSpPr>
            <a:cxnSpLocks/>
          </p:cNvCxnSpPr>
          <p:nvPr/>
        </p:nvCxnSpPr>
        <p:spPr>
          <a:xfrm flipH="1">
            <a:off x="8857488" y="4558790"/>
            <a:ext cx="30480" cy="287909"/>
          </a:xfrm>
          <a:prstGeom prst="line">
            <a:avLst/>
          </a:prstGeom>
          <a:ln w="63500" cmpd="thinThick"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E523498D-E98D-4899-6332-524C08D44D11}"/>
              </a:ext>
            </a:extLst>
          </p:cNvPr>
          <p:cNvCxnSpPr>
            <a:cxnSpLocks/>
          </p:cNvCxnSpPr>
          <p:nvPr/>
        </p:nvCxnSpPr>
        <p:spPr>
          <a:xfrm flipH="1">
            <a:off x="7588381" y="4846699"/>
            <a:ext cx="1280202" cy="767853"/>
          </a:xfrm>
          <a:prstGeom prst="line">
            <a:avLst/>
          </a:prstGeom>
          <a:ln w="63500" cmpd="thinThick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scene3d>
            <a:camera prst="orthographicFront"/>
            <a:lightRig rig="freezing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D147EB04-4D33-0539-C78C-B06E33369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3211" y="4210939"/>
            <a:ext cx="429514" cy="429514"/>
          </a:xfrm>
          <a:prstGeom prst="rect">
            <a:avLst/>
          </a:prstGeom>
        </p:spPr>
      </p:pic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6A5374CC-B063-22A7-0B19-9C56DA6EC869}"/>
              </a:ext>
            </a:extLst>
          </p:cNvPr>
          <p:cNvCxnSpPr>
            <a:cxnSpLocks/>
          </p:cNvCxnSpPr>
          <p:nvPr/>
        </p:nvCxnSpPr>
        <p:spPr>
          <a:xfrm flipH="1">
            <a:off x="7097866" y="5539470"/>
            <a:ext cx="585196" cy="214757"/>
          </a:xfrm>
          <a:prstGeom prst="line">
            <a:avLst/>
          </a:prstGeom>
          <a:ln w="63500" cmpd="thinThick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scene3d>
            <a:camera prst="orthographicFront"/>
            <a:lightRig rig="freezing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0442A806-8C6A-82F7-AD00-6CE6A808B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3624" y="5324713"/>
            <a:ext cx="429514" cy="429514"/>
          </a:xfrm>
          <a:prstGeom prst="rect">
            <a:avLst/>
          </a:prstGeom>
        </p:spPr>
      </p:pic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1BC923B3-1110-7318-E481-C8216CD521ED}"/>
              </a:ext>
            </a:extLst>
          </p:cNvPr>
          <p:cNvCxnSpPr>
            <a:cxnSpLocks/>
          </p:cNvCxnSpPr>
          <p:nvPr/>
        </p:nvCxnSpPr>
        <p:spPr>
          <a:xfrm flipH="1" flipV="1">
            <a:off x="6993892" y="4928362"/>
            <a:ext cx="51945" cy="730812"/>
          </a:xfrm>
          <a:prstGeom prst="line">
            <a:avLst/>
          </a:prstGeom>
          <a:ln w="63500" cmpd="thinThick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scene3d>
            <a:camera prst="orthographicFront"/>
            <a:lightRig rig="freezing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36AE2BC4-CB60-DB92-33E9-2301DEAB2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1080" y="5539470"/>
            <a:ext cx="429514" cy="429514"/>
          </a:xfrm>
          <a:prstGeom prst="rect">
            <a:avLst/>
          </a:prstGeom>
        </p:spPr>
      </p:pic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B4A9348-9F66-9BEA-5990-C940B79A0832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3648499"/>
            <a:ext cx="2204586" cy="274531"/>
          </a:xfrm>
          <a:prstGeom prst="line">
            <a:avLst/>
          </a:prstGeom>
          <a:ln w="63500" cap="rnd" cmpd="thickThin"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round/>
          </a:ln>
          <a:scene3d>
            <a:camera prst="orthographicFront"/>
            <a:lightRig rig="freezing" dir="t"/>
          </a:scene3d>
          <a:sp3d>
            <a:bevelB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3ADBC10B-9337-CE1F-1F62-C5C549ABD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9135" y="4653452"/>
            <a:ext cx="429514" cy="429514"/>
          </a:xfrm>
          <a:prstGeom prst="rect">
            <a:avLst/>
          </a:prstGeom>
        </p:spPr>
      </p:pic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A47542E5-4887-ED56-6CAC-3A0A821E4FA6}"/>
              </a:ext>
            </a:extLst>
          </p:cNvPr>
          <p:cNvCxnSpPr>
            <a:cxnSpLocks/>
          </p:cNvCxnSpPr>
          <p:nvPr/>
        </p:nvCxnSpPr>
        <p:spPr>
          <a:xfrm flipH="1" flipV="1">
            <a:off x="4683508" y="3250992"/>
            <a:ext cx="1428020" cy="397507"/>
          </a:xfrm>
          <a:prstGeom prst="line">
            <a:avLst/>
          </a:prstGeom>
          <a:ln w="63500" cmpd="thickThin"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scene3d>
            <a:camera prst="orthographicFront"/>
            <a:lightRig rig="freezing" dir="t"/>
          </a:scene3d>
          <a:sp3d prstMaterial="metal">
            <a:bevelT prst="angle"/>
            <a:bevelB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19A2AD14-AE93-6B6B-0BEA-33B5B68DD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243" y="3410883"/>
            <a:ext cx="429514" cy="4295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B56EC91-DB5E-42C5-5D85-1188BABCC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751" y="3033821"/>
            <a:ext cx="429514" cy="42951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852DB7F-45D1-BDCE-AAE3-B8909142C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350" y="3468989"/>
            <a:ext cx="429514" cy="42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53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5976DA-22A0-4EC3-8517-7B3170E0ED63}"/>
              </a:ext>
            </a:extLst>
          </p:cNvPr>
          <p:cNvSpPr/>
          <p:nvPr/>
        </p:nvSpPr>
        <p:spPr>
          <a:xfrm>
            <a:off x="14504" y="0"/>
            <a:ext cx="12177496" cy="6858000"/>
          </a:xfrm>
          <a:prstGeom prst="rect">
            <a:avLst/>
          </a:prstGeom>
          <a:solidFill>
            <a:srgbClr val="1808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AFE1D-DB7C-48BE-A5A4-2C47FDB268E2}"/>
              </a:ext>
            </a:extLst>
          </p:cNvPr>
          <p:cNvGrpSpPr/>
          <p:nvPr/>
        </p:nvGrpSpPr>
        <p:grpSpPr>
          <a:xfrm>
            <a:off x="0" y="6624321"/>
            <a:ext cx="4744720" cy="233680"/>
            <a:chOff x="-49213" y="6153469"/>
            <a:chExt cx="4175760" cy="2338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72A3B4-6304-4433-8467-18BF17A48D8E}"/>
                </a:ext>
              </a:extLst>
            </p:cNvPr>
            <p:cNvSpPr/>
            <p:nvPr/>
          </p:nvSpPr>
          <p:spPr>
            <a:xfrm>
              <a:off x="1342707" y="6153469"/>
              <a:ext cx="1391920" cy="233888"/>
            </a:xfrm>
            <a:prstGeom prst="rect">
              <a:avLst/>
            </a:prstGeom>
            <a:solidFill>
              <a:srgbClr val="92B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6C953-F506-4DE1-AF52-45785A63F911}"/>
                </a:ext>
              </a:extLst>
            </p:cNvPr>
            <p:cNvSpPr/>
            <p:nvPr/>
          </p:nvSpPr>
          <p:spPr>
            <a:xfrm>
              <a:off x="-49213" y="6153469"/>
              <a:ext cx="1391920" cy="233888"/>
            </a:xfrm>
            <a:prstGeom prst="rect">
              <a:avLst/>
            </a:prstGeom>
            <a:solidFill>
              <a:srgbClr val="27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F3227-0EA0-4A99-8F38-8B1F06995C49}"/>
                </a:ext>
              </a:extLst>
            </p:cNvPr>
            <p:cNvSpPr/>
            <p:nvPr/>
          </p:nvSpPr>
          <p:spPr>
            <a:xfrm>
              <a:off x="2734627" y="6153469"/>
              <a:ext cx="1391920" cy="233888"/>
            </a:xfrm>
            <a:prstGeom prst="rect">
              <a:avLst/>
            </a:prstGeom>
            <a:solidFill>
              <a:srgbClr val="F47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AF37C429-8F6C-4763-A077-32F5E100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424" y="292387"/>
            <a:ext cx="2998460" cy="872969"/>
          </a:xfrm>
          <a:prstGeom prst="rect">
            <a:avLst/>
          </a:prstGeom>
        </p:spPr>
      </p:pic>
      <p:sp>
        <p:nvSpPr>
          <p:cNvPr id="27" name="Arco 26">
            <a:extLst>
              <a:ext uri="{FF2B5EF4-FFF2-40B4-BE49-F238E27FC236}">
                <a16:creationId xmlns:a16="http://schemas.microsoft.com/office/drawing/2014/main" id="{03AE7EDB-81E1-ACC2-1B52-317120C59C0F}"/>
              </a:ext>
            </a:extLst>
          </p:cNvPr>
          <p:cNvSpPr/>
          <p:nvPr/>
        </p:nvSpPr>
        <p:spPr>
          <a:xfrm>
            <a:off x="4875406" y="3625640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102F151-695C-D53A-F875-3D3EEC9FA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573" y="1281891"/>
            <a:ext cx="8916255" cy="4778936"/>
          </a:xfrm>
          <a:prstGeom prst="rect">
            <a:avLst/>
          </a:prstGeom>
          <a:effectLst>
            <a:softEdge rad="337141"/>
          </a:effectLst>
        </p:spPr>
      </p:pic>
    </p:spTree>
    <p:extLst>
      <p:ext uri="{BB962C8B-B14F-4D97-AF65-F5344CB8AC3E}">
        <p14:creationId xmlns:p14="http://schemas.microsoft.com/office/powerpoint/2010/main" val="5233973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</TotalTime>
  <Words>154</Words>
  <Application>Microsoft Office PowerPoint</Application>
  <PresentationFormat>Panorámica</PresentationFormat>
  <Paragraphs>44</Paragraphs>
  <Slides>21</Slides>
  <Notes>3</Notes>
  <HiddenSlides>3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Objetivos del diálogo del Salvador</vt:lpstr>
      <vt:lpstr>Ejes estratégicos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Jose Lopez</dc:creator>
  <cp:lastModifiedBy>Luis Eliecer Cadenas</cp:lastModifiedBy>
  <cp:revision>4</cp:revision>
  <dcterms:modified xsi:type="dcterms:W3CDTF">2023-11-13T10:17:33Z</dcterms:modified>
</cp:coreProperties>
</file>